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2" r:id="rId1"/>
  </p:sldMasterIdLst>
  <p:notesMasterIdLst>
    <p:notesMasterId r:id="rId50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304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303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</p:sldIdLst>
  <p:sldSz cx="17340263" cy="9753600"/>
  <p:notesSz cx="13004800" cy="97536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491" autoAdjust="0"/>
    <p:restoredTop sz="94662"/>
  </p:normalViewPr>
  <p:slideViewPr>
    <p:cSldViewPr>
      <p:cViewPr varScale="1">
        <p:scale>
          <a:sx n="63" d="100"/>
          <a:sy n="63" d="100"/>
        </p:scale>
        <p:origin x="232" y="1176"/>
      </p:cViewPr>
      <p:guideLst>
        <p:guide orient="horz" pos="288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052611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>
          <a:xfrm>
            <a:off x="1300163" y="4632325"/>
            <a:ext cx="10404475" cy="4389438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345070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>
          <a:xfrm>
            <a:off x="1300163" y="4632325"/>
            <a:ext cx="10404475" cy="4389438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829611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>
          <a:xfrm>
            <a:off x="1300163" y="4632325"/>
            <a:ext cx="10404475" cy="4389438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396694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>
          <a:xfrm>
            <a:off x="1300163" y="4632325"/>
            <a:ext cx="10404475" cy="4389438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739741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>
          <a:xfrm>
            <a:off x="1300163" y="4632325"/>
            <a:ext cx="10404475" cy="4389438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644419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>
          <a:xfrm>
            <a:off x="1300163" y="4632325"/>
            <a:ext cx="10404475" cy="4389438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200651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>
          <a:xfrm>
            <a:off x="1300163" y="4632325"/>
            <a:ext cx="10404475" cy="4389438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640520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>
          <a:xfrm>
            <a:off x="1300163" y="4632325"/>
            <a:ext cx="10404475" cy="4389438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074868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>
          <a:xfrm>
            <a:off x="1300163" y="4632325"/>
            <a:ext cx="10404475" cy="4389438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489322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>
          <a:xfrm>
            <a:off x="1300163" y="4632325"/>
            <a:ext cx="10404475" cy="4389438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8936629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>
          <a:xfrm>
            <a:off x="1300163" y="4632325"/>
            <a:ext cx="10404475" cy="4389438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641269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>
          <a:xfrm>
            <a:off x="1300163" y="4632325"/>
            <a:ext cx="10404475" cy="4389438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2365749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>
          <a:xfrm>
            <a:off x="1300163" y="4632325"/>
            <a:ext cx="10404475" cy="4389438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8778289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>
          <a:xfrm>
            <a:off x="1300163" y="4632325"/>
            <a:ext cx="10404475" cy="4389438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5095990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>
          <a:xfrm>
            <a:off x="1300163" y="4632325"/>
            <a:ext cx="10404475" cy="4389438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1490325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>
          <a:xfrm>
            <a:off x="1300163" y="4632325"/>
            <a:ext cx="10404475" cy="4389438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0249575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>
          <a:xfrm>
            <a:off x="1300163" y="4632325"/>
            <a:ext cx="10404475" cy="4389438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9920403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>
          <a:xfrm>
            <a:off x="1300163" y="4632325"/>
            <a:ext cx="10404475" cy="4389438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2878681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>
          <a:xfrm>
            <a:off x="1300163" y="4632325"/>
            <a:ext cx="10404475" cy="4389438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411005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>
          <a:xfrm>
            <a:off x="1300163" y="4632325"/>
            <a:ext cx="10404475" cy="4389438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5102207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>
          <a:xfrm>
            <a:off x="1300163" y="4632325"/>
            <a:ext cx="10404475" cy="4389438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2630106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>
          <a:xfrm>
            <a:off x="1300163" y="4632325"/>
            <a:ext cx="10404475" cy="4389438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260020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>
          <a:xfrm>
            <a:off x="1300163" y="4632325"/>
            <a:ext cx="10404475" cy="4389438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054924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>
          <a:xfrm>
            <a:off x="1300163" y="4632325"/>
            <a:ext cx="10404475" cy="4389438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8969703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>
          <a:xfrm>
            <a:off x="1300163" y="4632325"/>
            <a:ext cx="10404475" cy="4389438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7069220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>
          <a:xfrm>
            <a:off x="1300163" y="4632325"/>
            <a:ext cx="10404475" cy="4389438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1431351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>
          <a:xfrm>
            <a:off x="1300163" y="4632325"/>
            <a:ext cx="10404475" cy="4389438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4719629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>
          <a:xfrm>
            <a:off x="1300163" y="4632325"/>
            <a:ext cx="10404475" cy="4389438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5410680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>
          <a:xfrm>
            <a:off x="1300163" y="4632325"/>
            <a:ext cx="10404475" cy="4389438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9220078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>
          <a:xfrm>
            <a:off x="1300163" y="4632325"/>
            <a:ext cx="10404475" cy="4389438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3445308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>
          <a:xfrm>
            <a:off x="1300163" y="4632325"/>
            <a:ext cx="10404475" cy="4389438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8488946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>
          <a:xfrm>
            <a:off x="1300163" y="4632325"/>
            <a:ext cx="10404475" cy="4389438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9870096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>
          <a:xfrm>
            <a:off x="1300163" y="4632325"/>
            <a:ext cx="10404475" cy="4389438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158499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>
          <a:xfrm>
            <a:off x="1300163" y="4632325"/>
            <a:ext cx="10404475" cy="4389438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8206165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>
          <a:xfrm>
            <a:off x="1300163" y="4632325"/>
            <a:ext cx="10404475" cy="4389438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3123279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>
          <a:xfrm>
            <a:off x="1300163" y="4632325"/>
            <a:ext cx="10404475" cy="4389438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2490482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>
          <a:xfrm>
            <a:off x="1300163" y="4632325"/>
            <a:ext cx="10404475" cy="4389438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6580171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>
          <a:xfrm>
            <a:off x="1300163" y="4632325"/>
            <a:ext cx="10404475" cy="4389438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7055929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>
          <a:xfrm>
            <a:off x="1300163" y="4632325"/>
            <a:ext cx="10404475" cy="4389438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7231686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>
          <a:xfrm>
            <a:off x="1300163" y="4632325"/>
            <a:ext cx="10404475" cy="4389438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328990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>
          <a:xfrm>
            <a:off x="1300163" y="4632325"/>
            <a:ext cx="10404475" cy="4389438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670394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>
          <a:xfrm>
            <a:off x="1300163" y="4632325"/>
            <a:ext cx="10404475" cy="4389438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315634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>
          <a:xfrm>
            <a:off x="1300163" y="4632325"/>
            <a:ext cx="10404475" cy="4389438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205518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>
          <a:xfrm>
            <a:off x="1300163" y="4632325"/>
            <a:ext cx="10404475" cy="4389438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636792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>
          <a:xfrm>
            <a:off x="1300163" y="4632325"/>
            <a:ext cx="10404475" cy="4389438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188217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 bwMode="auto">
          <a:xfrm>
            <a:off x="0" y="0"/>
            <a:ext cx="17340263" cy="162560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154635" tIns="77322" rIns="154635" bIns="77322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54636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982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ill Sans MT" panose="020B0502020104020203" pitchFamily="34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4678280" y="1032246"/>
            <a:ext cx="2000250" cy="162020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5704" y="686365"/>
            <a:ext cx="13506799" cy="2311964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6827" b="0" cap="small" baseline="0">
                <a:latin typeface="Gill Sans MT" panose="020B05020201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11415675" y="7802880"/>
            <a:ext cx="5924591" cy="195072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154635" tIns="77322" rIns="154635" bIns="77322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54636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982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ill Sans MT" panose="020B0502020104020203" pitchFamily="34" charset="0"/>
            </a:endParaRPr>
          </a:p>
        </p:txBody>
      </p:sp>
      <p:sp>
        <p:nvSpPr>
          <p:cNvPr id="7" name="Rectangle 6"/>
          <p:cNvSpPr/>
          <p:nvPr userDrawn="1"/>
        </p:nvSpPr>
        <p:spPr bwMode="auto">
          <a:xfrm>
            <a:off x="2" y="7802880"/>
            <a:ext cx="5924591" cy="195072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154635" tIns="77322" rIns="154635" bIns="77322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54636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982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ill Sans MT" panose="020B0502020104020203" pitchFamily="34" charset="0"/>
            </a:endParaRPr>
          </a:p>
        </p:txBody>
      </p:sp>
      <p:sp>
        <p:nvSpPr>
          <p:cNvPr id="9" name="Line 4"/>
          <p:cNvSpPr>
            <a:spLocks noChangeShapeType="1"/>
          </p:cNvSpPr>
          <p:nvPr userDrawn="1"/>
        </p:nvSpPr>
        <p:spPr bwMode="auto">
          <a:xfrm>
            <a:off x="1065704" y="3287324"/>
            <a:ext cx="15208856" cy="0"/>
          </a:xfrm>
          <a:prstGeom prst="line">
            <a:avLst/>
          </a:prstGeom>
          <a:noFill/>
          <a:ln w="12700">
            <a:solidFill>
              <a:srgbClr val="969696"/>
            </a:solidFill>
            <a:round/>
            <a:headEnd/>
            <a:tailEnd/>
          </a:ln>
          <a:effectLst/>
        </p:spPr>
        <p:txBody>
          <a:bodyPr wrap="none" lIns="154677" tIns="77342" rIns="154677" bIns="77342" anchor="ctr"/>
          <a:lstStyle/>
          <a:p>
            <a:endParaRPr lang="en-US" sz="3413">
              <a:latin typeface="Gill Sans MT" panose="020B0502020104020203" pitchFamily="34" charset="0"/>
            </a:endParaRPr>
          </a:p>
        </p:txBody>
      </p:sp>
      <p:sp>
        <p:nvSpPr>
          <p:cNvPr id="4" name="Rectangle 3"/>
          <p:cNvSpPr/>
          <p:nvPr userDrawn="1"/>
        </p:nvSpPr>
        <p:spPr bwMode="auto">
          <a:xfrm>
            <a:off x="-1" y="8171349"/>
            <a:ext cx="17340264" cy="1582251"/>
          </a:xfrm>
          <a:prstGeom prst="rect">
            <a:avLst/>
          </a:prstGeom>
          <a:solidFill>
            <a:schemeClr val="tx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173397" tIns="86699" rIns="173397" bIns="86699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733904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551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 MT" panose="020B0502020104020203" pitchFamily="34" charset="0"/>
            </a:endParaRPr>
          </a:p>
        </p:txBody>
      </p:sp>
      <p:pic>
        <p:nvPicPr>
          <p:cNvPr id="12" name="Picture 2" descr="http://www.cspaul.com/publications/teasers/Cui.2010.TVCG.jp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3038" y="8171349"/>
            <a:ext cx="3001201" cy="1560576"/>
          </a:xfrm>
          <a:prstGeom prst="rect">
            <a:avLst/>
          </a:prstGeom>
          <a:noFill/>
          <a:ln w="158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http://www.cspaul.com/publications/teasers/Popescu.2010.TVCG.jp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4068" y="8171349"/>
            <a:ext cx="2737935" cy="1560576"/>
          </a:xfrm>
          <a:prstGeom prst="rect">
            <a:avLst/>
          </a:prstGeom>
          <a:noFill/>
          <a:ln w="158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0" descr="http://www.cspaul.com/publications/teasers/Rosen.2011.jpg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" y="8171349"/>
            <a:ext cx="2963207" cy="1560576"/>
          </a:xfrm>
          <a:prstGeom prst="rect">
            <a:avLst/>
          </a:prstGeom>
          <a:noFill/>
          <a:ln w="158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 descr="http://www.cspaul.com/publications/teasers/Hoffmann.2006.JEI.jpg"/>
          <p:cNvPicPr>
            <a:picLocks noChangeAspect="1" noChangeArrowheads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1" r="4826"/>
          <a:stretch/>
        </p:blipFill>
        <p:spPr bwMode="auto">
          <a:xfrm>
            <a:off x="11963857" y="8171349"/>
            <a:ext cx="2608646" cy="1560576"/>
          </a:xfrm>
          <a:prstGeom prst="rect">
            <a:avLst/>
          </a:prstGeom>
          <a:noFill/>
          <a:ln w="158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2" descr="http://www.cspaul.com/publications/teasers/Rosen.2011.CGA.jpg"/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02329" y="8171349"/>
            <a:ext cx="2737935" cy="1560576"/>
          </a:xfrm>
          <a:prstGeom prst="rect">
            <a:avLst/>
          </a:prstGeom>
          <a:noFill/>
          <a:ln w="158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 descr="http://www.cspaul.com/publications/teasers/Rosen.2008.TVCG.jpg"/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1832" y="8171349"/>
            <a:ext cx="3142194" cy="1560576"/>
          </a:xfrm>
          <a:prstGeom prst="rect">
            <a:avLst/>
          </a:prstGeom>
          <a:noFill/>
          <a:ln w="158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5706" y="3576320"/>
            <a:ext cx="15612824" cy="4226560"/>
          </a:xfrm>
        </p:spPr>
        <p:txBody>
          <a:bodyPr/>
          <a:lstStyle>
            <a:lvl1pPr marL="0" indent="0" algn="l">
              <a:lnSpc>
                <a:spcPct val="100000"/>
              </a:lnSpc>
              <a:buNone/>
              <a:defRPr lang="en-US" sz="4551" dirty="0" smtClean="0">
                <a:latin typeface="Gill Sans MT" panose="020B0502020104020203" pitchFamily="34" charset="0"/>
              </a:defRPr>
            </a:lvl1pPr>
            <a:lvl2pPr marL="773182" indent="0" algn="ctr">
              <a:buNone/>
              <a:defRPr/>
            </a:lvl2pPr>
            <a:lvl3pPr marL="1546368" indent="0" algn="ctr">
              <a:buNone/>
              <a:defRPr/>
            </a:lvl3pPr>
            <a:lvl4pPr marL="2319553" indent="0" algn="ctr">
              <a:buNone/>
              <a:defRPr/>
            </a:lvl4pPr>
            <a:lvl5pPr marL="3092733" indent="0" algn="ctr">
              <a:buNone/>
              <a:defRPr/>
            </a:lvl5pPr>
            <a:lvl6pPr marL="3865916" indent="0" algn="ctr">
              <a:buNone/>
              <a:defRPr/>
            </a:lvl6pPr>
            <a:lvl7pPr marL="4639103" indent="0" algn="ctr">
              <a:buNone/>
              <a:defRPr/>
            </a:lvl7pPr>
            <a:lvl8pPr marL="5412280" indent="0" algn="ctr">
              <a:buNone/>
              <a:defRPr/>
            </a:lvl8pPr>
            <a:lvl9pPr marL="6185465" indent="0" algn="ctr">
              <a:buNone/>
              <a:defRPr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/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w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686365"/>
            <a:ext cx="17340263" cy="72249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173385" tIns="86693" rIns="173385" bIns="86693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73379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550" b="1" i="0" u="none" strike="noStrike" cap="none" normalizeH="0" baseline="0">
              <a:ln>
                <a:solidFill>
                  <a:srgbClr val="000000"/>
                </a:solidFill>
              </a:ln>
              <a:solidFill>
                <a:srgbClr val="000000"/>
              </a:solidFill>
              <a:effectLst/>
              <a:latin typeface="Gill Sans MT" panose="020B05020201040202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69332" y="1177220"/>
            <a:ext cx="12801600" cy="1108781"/>
          </a:xfrm>
        </p:spPr>
        <p:txBody>
          <a:bodyPr anchor="ctr"/>
          <a:lstStyle>
            <a:lvl1pPr marL="0" indent="0" algn="ctr"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tabLst/>
              <a:defRPr sz="5688" u="sng" cap="small" baseline="0">
                <a:latin typeface="Gill Sans MT" panose="020B0502020104020203" pitchFamily="34" charset="0"/>
              </a:defRPr>
            </a:lvl1pPr>
            <a:lvl2pPr marL="0" indent="0" algn="r" defTabSz="167062"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defRPr sz="4550">
                <a:latin typeface="Gill Sans MT" panose="020B0502020104020203" pitchFamily="34" charset="0"/>
              </a:defRPr>
            </a:lvl2pPr>
            <a:lvl3pPr algn="r">
              <a:buClr>
                <a:schemeClr val="bg1"/>
              </a:buClr>
              <a:buSzPct val="25000"/>
              <a:defRPr sz="3412">
                <a:latin typeface="Gill Sans MT" panose="020B0502020104020203" pitchFamily="34" charset="0"/>
              </a:defRPr>
            </a:lvl3pPr>
            <a:lvl4pPr algn="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4pPr>
            <a:lvl5pPr algn="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/>
          </p:nvPr>
        </p:nvSpPr>
        <p:spPr>
          <a:xfrm>
            <a:off x="6765132" y="9296399"/>
            <a:ext cx="9144000" cy="45720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400" u="none" cap="small" baseline="0">
                <a:latin typeface="Gill Sans MT" panose="020B0502020104020203" pitchFamily="34" charset="0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999" u="none">
                <a:latin typeface="Gill Sans MT" panose="020B0502020104020203" pitchFamily="34" charset="0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800" u="none">
                <a:latin typeface="Gill Sans MT" panose="020B0502020104020203" pitchFamily="34" charset="0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/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gh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686365"/>
            <a:ext cx="17340263" cy="72249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173385" tIns="86693" rIns="173385" bIns="86693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73379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550" b="1" i="0" u="none" strike="noStrike" cap="none" normalizeH="0" baseline="0">
              <a:ln>
                <a:solidFill>
                  <a:srgbClr val="000000"/>
                </a:solidFill>
              </a:ln>
              <a:solidFill>
                <a:srgbClr val="000000"/>
              </a:solidFill>
              <a:effectLst/>
              <a:latin typeface="Gill Sans MT" panose="020B05020201040202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69332" y="381002"/>
            <a:ext cx="12801600" cy="1108781"/>
          </a:xfrm>
        </p:spPr>
        <p:txBody>
          <a:bodyPr anchor="ctr"/>
          <a:lstStyle>
            <a:lvl1pPr marL="0" indent="0" algn="ctr"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tabLst/>
              <a:defRPr sz="5688" u="sng" cap="small" baseline="0">
                <a:latin typeface="Gill Sans MT" panose="020B0502020104020203" pitchFamily="34" charset="0"/>
              </a:defRPr>
            </a:lvl1pPr>
            <a:lvl2pPr marL="0" indent="0" algn="r" defTabSz="167062"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defRPr sz="4550">
                <a:latin typeface="Gill Sans MT" panose="020B0502020104020203" pitchFamily="34" charset="0"/>
              </a:defRPr>
            </a:lvl2pPr>
            <a:lvl3pPr algn="r">
              <a:buClr>
                <a:schemeClr val="bg1"/>
              </a:buClr>
              <a:buSzPct val="25000"/>
              <a:defRPr sz="3412">
                <a:latin typeface="Gill Sans MT" panose="020B0502020104020203" pitchFamily="34" charset="0"/>
              </a:defRPr>
            </a:lvl3pPr>
            <a:lvl4pPr algn="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4pPr>
            <a:lvl5pPr algn="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/>
          </p:nvPr>
        </p:nvSpPr>
        <p:spPr>
          <a:xfrm>
            <a:off x="6765132" y="9296399"/>
            <a:ext cx="9144000" cy="45720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400" u="none" cap="small" baseline="0">
                <a:latin typeface="Gill Sans MT" panose="020B0502020104020203" pitchFamily="34" charset="0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999" u="none">
                <a:latin typeface="Gill Sans MT" panose="020B0502020104020203" pitchFamily="34" charset="0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800" u="none">
                <a:latin typeface="Gill Sans MT" panose="020B0502020104020203" pitchFamily="34" charset="0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/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>
            <a:spLocks noGrp="1"/>
          </p:cNvSpPr>
          <p:nvPr>
            <p:ph sz="half" idx="10"/>
          </p:nvPr>
        </p:nvSpPr>
        <p:spPr>
          <a:xfrm>
            <a:off x="6765132" y="9296399"/>
            <a:ext cx="9144000" cy="45720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400" u="none" cap="small" baseline="0">
                <a:latin typeface="Gill Sans MT" panose="020B0502020104020203" pitchFamily="34" charset="0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999" u="none">
                <a:latin typeface="Gill Sans MT" panose="020B0502020104020203" pitchFamily="34" charset="0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800" u="none">
                <a:latin typeface="Gill Sans MT" panose="020B0502020104020203" pitchFamily="34" charset="0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/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tal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686364"/>
            <a:ext cx="17340263" cy="722489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173397" tIns="86699" rIns="173397" bIns="86699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733904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551" b="1" i="0" u="none" strike="noStrike" cap="none" normalizeH="0" baseline="0">
              <a:ln>
                <a:solidFill>
                  <a:srgbClr val="000000"/>
                </a:solidFill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" y="5743787"/>
            <a:ext cx="7316665" cy="2832594"/>
          </a:xfrm>
        </p:spPr>
        <p:txBody>
          <a:bodyPr anchor="ctr"/>
          <a:lstStyle>
            <a:lvl1pPr marL="780276" indent="0" algn="r">
              <a:lnSpc>
                <a:spcPct val="100000"/>
              </a:lnSpc>
              <a:spcAft>
                <a:spcPts val="853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5689" u="sng" cap="small" baseline="0"/>
            </a:lvl1pPr>
            <a:lvl2pPr marL="1271815" indent="-487672" algn="r">
              <a:lnSpc>
                <a:spcPct val="100000"/>
              </a:lnSpc>
              <a:buClr>
                <a:schemeClr val="bg1"/>
              </a:buClr>
              <a:buFont typeface="Arial" panose="020B0604020202020204" pitchFamily="34" charset="0"/>
              <a:buChar char="•"/>
              <a:defRPr sz="3982"/>
            </a:lvl2pPr>
            <a:lvl3pPr algn="r">
              <a:buClr>
                <a:schemeClr val="bg1"/>
              </a:buClr>
              <a:defRPr/>
            </a:lvl3pPr>
            <a:lvl4pPr algn="r">
              <a:buClr>
                <a:schemeClr val="bg1"/>
              </a:buClr>
              <a:defRPr/>
            </a:lvl4pPr>
            <a:lvl5pPr algn="r">
              <a:buClr>
                <a:schemeClr val="bg1"/>
              </a:buCl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/>
          </p:nvPr>
        </p:nvSpPr>
        <p:spPr>
          <a:xfrm>
            <a:off x="6765132" y="9296399"/>
            <a:ext cx="9144000" cy="45720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400" u="none" cap="small" baseline="0">
                <a:latin typeface="Gill Sans MT" panose="020B0502020104020203" pitchFamily="34" charset="0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999" u="none">
                <a:latin typeface="Gill Sans MT" panose="020B0502020104020203" pitchFamily="34" charset="0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800" u="none">
                <a:latin typeface="Gill Sans MT" panose="020B0502020104020203" pitchFamily="34" charset="0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_content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" y="1177220"/>
            <a:ext cx="5486400" cy="7399162"/>
          </a:xfrm>
        </p:spPr>
        <p:txBody>
          <a:bodyPr anchor="ctr"/>
          <a:lstStyle>
            <a:lvl1pPr marL="463520" indent="0" algn="r">
              <a:lnSpc>
                <a:spcPct val="100000"/>
              </a:lnSpc>
              <a:spcAft>
                <a:spcPts val="852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5688" u="sng" cap="small" baseline="0">
                <a:latin typeface="Gill Sans MT" panose="020B0502020104020203" pitchFamily="34" charset="0"/>
              </a:defRPr>
            </a:lvl1pPr>
            <a:lvl2pPr marL="463520" indent="0" algn="r">
              <a:lnSpc>
                <a:spcPct val="100000"/>
              </a:lnSpc>
              <a:buClr>
                <a:schemeClr val="bg1"/>
              </a:buClr>
              <a:buFont typeface="Arial" panose="020B0604020202020204" pitchFamily="34" charset="0"/>
              <a:buChar char="•"/>
              <a:defRPr sz="4549">
                <a:latin typeface="Gill Sans MT" panose="020B0502020104020203" pitchFamily="34" charset="0"/>
              </a:defRPr>
            </a:lvl2pPr>
            <a:lvl3pPr marL="463520" indent="0" algn="r">
              <a:buClr>
                <a:schemeClr val="bg1"/>
              </a:buClr>
              <a:defRPr sz="3412">
                <a:latin typeface="Gill Sans MT" panose="020B0502020104020203" pitchFamily="34" charset="0"/>
              </a:defRPr>
            </a:lvl3pPr>
            <a:lvl4pPr algn="r">
              <a:buClr>
                <a:schemeClr val="bg1"/>
              </a:buClr>
              <a:defRPr>
                <a:latin typeface="Gill Sans MT" panose="020B0502020104020203" pitchFamily="34" charset="0"/>
              </a:defRPr>
            </a:lvl4pPr>
            <a:lvl5pPr algn="r">
              <a:buClr>
                <a:schemeClr val="bg1"/>
              </a:buClr>
              <a:defRPr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/>
          </p:nvPr>
        </p:nvSpPr>
        <p:spPr>
          <a:xfrm>
            <a:off x="6765132" y="9296399"/>
            <a:ext cx="9144000" cy="45720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400" u="none" cap="small" baseline="0">
                <a:latin typeface="Gill Sans MT" panose="020B0502020104020203" pitchFamily="34" charset="0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999" u="none">
                <a:latin typeface="Gill Sans MT" panose="020B0502020104020203" pitchFamily="34" charset="0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800" u="none">
                <a:latin typeface="Gill Sans MT" panose="020B0502020104020203" pitchFamily="34" charset="0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_content_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" y="1177220"/>
            <a:ext cx="7316665" cy="7399162"/>
          </a:xfrm>
        </p:spPr>
        <p:txBody>
          <a:bodyPr anchor="ctr"/>
          <a:lstStyle>
            <a:lvl1pPr marL="463520" indent="0" algn="r">
              <a:lnSpc>
                <a:spcPct val="100000"/>
              </a:lnSpc>
              <a:spcAft>
                <a:spcPts val="852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5688" u="sng" cap="small" baseline="0">
                <a:latin typeface="Gill Sans MT" panose="020B0502020104020203" pitchFamily="34" charset="0"/>
              </a:defRPr>
            </a:lvl1pPr>
            <a:lvl2pPr marL="463520" indent="0" algn="r">
              <a:lnSpc>
                <a:spcPct val="100000"/>
              </a:lnSpc>
              <a:buClr>
                <a:schemeClr val="bg1"/>
              </a:buClr>
              <a:buFont typeface="Arial" panose="020B0604020202020204" pitchFamily="34" charset="0"/>
              <a:buChar char="•"/>
              <a:defRPr sz="4549">
                <a:latin typeface="Gill Sans MT" panose="020B0502020104020203" pitchFamily="34" charset="0"/>
              </a:defRPr>
            </a:lvl2pPr>
            <a:lvl3pPr marL="463520" indent="0" algn="r">
              <a:buClr>
                <a:schemeClr val="bg1"/>
              </a:buClr>
              <a:defRPr sz="3412">
                <a:latin typeface="Gill Sans MT" panose="020B0502020104020203" pitchFamily="34" charset="0"/>
              </a:defRPr>
            </a:lvl3pPr>
            <a:lvl4pPr algn="r">
              <a:buClr>
                <a:schemeClr val="bg1"/>
              </a:buClr>
              <a:defRPr>
                <a:latin typeface="Gill Sans MT" panose="020B0502020104020203" pitchFamily="34" charset="0"/>
              </a:defRPr>
            </a:lvl4pPr>
            <a:lvl5pPr algn="r">
              <a:buClr>
                <a:schemeClr val="bg1"/>
              </a:buClr>
              <a:defRPr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/>
          </p:nvPr>
        </p:nvSpPr>
        <p:spPr>
          <a:xfrm>
            <a:off x="6765132" y="9296399"/>
            <a:ext cx="9144000" cy="45720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400" u="none" cap="small" baseline="0">
                <a:latin typeface="Gill Sans MT" panose="020B0502020104020203" pitchFamily="34" charset="0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999" u="none">
                <a:latin typeface="Gill Sans MT" panose="020B0502020104020203" pitchFamily="34" charset="0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800" u="none">
                <a:latin typeface="Gill Sans MT" panose="020B0502020104020203" pitchFamily="34" charset="0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_content_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" y="1177220"/>
            <a:ext cx="9144000" cy="7399162"/>
          </a:xfrm>
        </p:spPr>
        <p:txBody>
          <a:bodyPr anchor="ctr"/>
          <a:lstStyle>
            <a:lvl1pPr marL="463520" indent="0" algn="r">
              <a:lnSpc>
                <a:spcPct val="100000"/>
              </a:lnSpc>
              <a:spcAft>
                <a:spcPts val="852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5688" u="sng" cap="small" baseline="0">
                <a:latin typeface="Gill Sans MT" panose="020B0502020104020203" pitchFamily="34" charset="0"/>
              </a:defRPr>
            </a:lvl1pPr>
            <a:lvl2pPr marL="463520" indent="0" algn="r">
              <a:lnSpc>
                <a:spcPct val="100000"/>
              </a:lnSpc>
              <a:buClr>
                <a:schemeClr val="bg1"/>
              </a:buClr>
              <a:buFont typeface="Arial" panose="020B0604020202020204" pitchFamily="34" charset="0"/>
              <a:buChar char="•"/>
              <a:defRPr sz="4549">
                <a:latin typeface="Gill Sans MT" panose="020B0502020104020203" pitchFamily="34" charset="0"/>
              </a:defRPr>
            </a:lvl2pPr>
            <a:lvl3pPr marL="463520" indent="0" algn="r">
              <a:buClr>
                <a:schemeClr val="bg1"/>
              </a:buClr>
              <a:defRPr sz="3412">
                <a:latin typeface="Gill Sans MT" panose="020B0502020104020203" pitchFamily="34" charset="0"/>
              </a:defRPr>
            </a:lvl3pPr>
            <a:lvl4pPr algn="r">
              <a:buClr>
                <a:schemeClr val="bg1"/>
              </a:buClr>
              <a:defRPr>
                <a:latin typeface="Gill Sans MT" panose="020B0502020104020203" pitchFamily="34" charset="0"/>
              </a:defRPr>
            </a:lvl4pPr>
            <a:lvl5pPr algn="r">
              <a:buClr>
                <a:schemeClr val="bg1"/>
              </a:buClr>
              <a:defRPr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/>
          </p:nvPr>
        </p:nvSpPr>
        <p:spPr>
          <a:xfrm>
            <a:off x="6765132" y="9296399"/>
            <a:ext cx="9144000" cy="45720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400" u="none" cap="small" baseline="0">
                <a:latin typeface="Gill Sans MT" panose="020B0502020104020203" pitchFamily="34" charset="0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999" u="none">
                <a:latin typeface="Gill Sans MT" panose="020B0502020104020203" pitchFamily="34" charset="0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800" u="none">
                <a:latin typeface="Gill Sans MT" panose="020B0502020104020203" pitchFamily="34" charset="0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_content_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1177220"/>
            <a:ext cx="10972800" cy="7399162"/>
          </a:xfrm>
        </p:spPr>
        <p:txBody>
          <a:bodyPr anchor="ctr"/>
          <a:lstStyle>
            <a:lvl1pPr marL="463520" indent="0" algn="r">
              <a:lnSpc>
                <a:spcPct val="100000"/>
              </a:lnSpc>
              <a:spcAft>
                <a:spcPts val="852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5688" u="sng" cap="small" baseline="0">
                <a:latin typeface="Gill Sans MT" panose="020B0502020104020203" pitchFamily="34" charset="0"/>
              </a:defRPr>
            </a:lvl1pPr>
            <a:lvl2pPr marL="463520" indent="0" algn="r">
              <a:lnSpc>
                <a:spcPct val="100000"/>
              </a:lnSpc>
              <a:buClr>
                <a:schemeClr val="bg1"/>
              </a:buClr>
              <a:buFont typeface="Arial" panose="020B0604020202020204" pitchFamily="34" charset="0"/>
              <a:buChar char="•"/>
              <a:defRPr sz="4549">
                <a:latin typeface="Gill Sans MT" panose="020B0502020104020203" pitchFamily="34" charset="0"/>
              </a:defRPr>
            </a:lvl2pPr>
            <a:lvl3pPr marL="463520" indent="0" algn="r">
              <a:buClr>
                <a:schemeClr val="bg1"/>
              </a:buClr>
              <a:defRPr sz="3412">
                <a:latin typeface="Gill Sans MT" panose="020B0502020104020203" pitchFamily="34" charset="0"/>
              </a:defRPr>
            </a:lvl3pPr>
            <a:lvl4pPr algn="r">
              <a:buClr>
                <a:schemeClr val="bg1"/>
              </a:buClr>
              <a:defRPr>
                <a:latin typeface="Gill Sans MT" panose="020B0502020104020203" pitchFamily="34" charset="0"/>
              </a:defRPr>
            </a:lvl4pPr>
            <a:lvl5pPr algn="r">
              <a:buClr>
                <a:schemeClr val="bg1"/>
              </a:buClr>
              <a:defRPr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/>
          </p:nvPr>
        </p:nvSpPr>
        <p:spPr>
          <a:xfrm>
            <a:off x="6765132" y="9296399"/>
            <a:ext cx="9144000" cy="45720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400" u="none" cap="small" baseline="0">
                <a:latin typeface="Gill Sans MT" panose="020B0502020104020203" pitchFamily="34" charset="0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999" u="none">
                <a:latin typeface="Gill Sans MT" panose="020B0502020104020203" pitchFamily="34" charset="0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800" u="none">
                <a:latin typeface="Gill Sans MT" panose="020B0502020104020203" pitchFamily="34" charset="0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_content_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1177220"/>
            <a:ext cx="12801600" cy="7399162"/>
          </a:xfrm>
        </p:spPr>
        <p:txBody>
          <a:bodyPr anchor="ctr"/>
          <a:lstStyle>
            <a:lvl1pPr marL="463520" indent="0" algn="r">
              <a:lnSpc>
                <a:spcPct val="100000"/>
              </a:lnSpc>
              <a:spcAft>
                <a:spcPts val="852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5688" u="sng" cap="small" baseline="0">
                <a:latin typeface="Gill Sans MT" panose="020B0502020104020203" pitchFamily="34" charset="0"/>
              </a:defRPr>
            </a:lvl1pPr>
            <a:lvl2pPr marL="463520" indent="0" algn="r">
              <a:lnSpc>
                <a:spcPct val="100000"/>
              </a:lnSpc>
              <a:buClr>
                <a:schemeClr val="bg1"/>
              </a:buClr>
              <a:buFont typeface="Arial" panose="020B0604020202020204" pitchFamily="34" charset="0"/>
              <a:buChar char="•"/>
              <a:defRPr sz="4549">
                <a:latin typeface="Gill Sans MT" panose="020B0502020104020203" pitchFamily="34" charset="0"/>
              </a:defRPr>
            </a:lvl2pPr>
            <a:lvl3pPr marL="463520" indent="0" algn="r">
              <a:buClr>
                <a:schemeClr val="bg1"/>
              </a:buClr>
              <a:defRPr sz="3412">
                <a:latin typeface="Gill Sans MT" panose="020B0502020104020203" pitchFamily="34" charset="0"/>
              </a:defRPr>
            </a:lvl3pPr>
            <a:lvl4pPr algn="r">
              <a:buClr>
                <a:schemeClr val="bg1"/>
              </a:buClr>
              <a:defRPr>
                <a:latin typeface="Gill Sans MT" panose="020B0502020104020203" pitchFamily="34" charset="0"/>
              </a:defRPr>
            </a:lvl4pPr>
            <a:lvl5pPr algn="r">
              <a:buClr>
                <a:schemeClr val="bg1"/>
              </a:buClr>
              <a:defRPr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/>
          </p:nvPr>
        </p:nvSpPr>
        <p:spPr>
          <a:xfrm>
            <a:off x="6765132" y="9296399"/>
            <a:ext cx="9144000" cy="45720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400" u="none" cap="small" baseline="0">
                <a:latin typeface="Gill Sans MT" panose="020B0502020104020203" pitchFamily="34" charset="0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999" u="none">
                <a:latin typeface="Gill Sans MT" panose="020B0502020104020203" pitchFamily="34" charset="0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800" u="none">
                <a:latin typeface="Gill Sans MT" panose="020B0502020104020203" pitchFamily="34" charset="0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/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686365"/>
            <a:ext cx="17340263" cy="72249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173385" tIns="86693" rIns="173385" bIns="86693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73379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550" b="1" i="0" u="none" strike="noStrike" cap="none" normalizeH="0" baseline="0">
              <a:ln>
                <a:solidFill>
                  <a:srgbClr val="000000"/>
                </a:solidFill>
              </a:ln>
              <a:solidFill>
                <a:srgbClr val="000000"/>
              </a:solidFill>
              <a:effectLst/>
              <a:latin typeface="Gill Sans MT" panose="020B05020201040202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35831" y="1177220"/>
            <a:ext cx="15468600" cy="7399162"/>
          </a:xfrm>
        </p:spPr>
        <p:txBody>
          <a:bodyPr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1199"/>
              </a:spcAft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tabLst/>
              <a:defRPr sz="5688" u="sng" cap="small" baseline="0">
                <a:latin typeface="Gill Sans MT" panose="020B0502020104020203" pitchFamily="34" charset="0"/>
              </a:defRPr>
            </a:lvl1pPr>
            <a:lvl2pPr marL="0" indent="0" algn="ctr" defTabSz="167062">
              <a:spcBef>
                <a:spcPts val="1800"/>
              </a:spcBef>
              <a:spcAft>
                <a:spcPts val="0"/>
              </a:spcAft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defRPr sz="4550">
                <a:latin typeface="Gill Sans MT" panose="020B0502020104020203" pitchFamily="34" charset="0"/>
              </a:defRPr>
            </a:lvl2pPr>
            <a:lvl3pPr marL="0" indent="0" algn="ctr">
              <a:buClr>
                <a:schemeClr val="bg1"/>
              </a:buClr>
              <a:buSzPct val="25000"/>
              <a:defRPr sz="3412">
                <a:latin typeface="Gill Sans MT" panose="020B0502020104020203" pitchFamily="34" charset="0"/>
              </a:defRPr>
            </a:lvl3pPr>
            <a:lvl4pPr algn="ct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4pPr>
            <a:lvl5pPr algn="ct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/>
          </p:nvPr>
        </p:nvSpPr>
        <p:spPr>
          <a:xfrm>
            <a:off x="6765132" y="9296399"/>
            <a:ext cx="9144000" cy="45720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400" u="none" cap="small" baseline="0">
                <a:latin typeface="Gill Sans MT" panose="020B0502020104020203" pitchFamily="34" charset="0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999" u="none">
                <a:latin typeface="Gill Sans MT" panose="020B0502020104020203" pitchFamily="34" charset="0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800" u="none">
                <a:latin typeface="Gill Sans MT" panose="020B0502020104020203" pitchFamily="34" charset="0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/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686365"/>
            <a:ext cx="17340263" cy="72249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173385" tIns="86693" rIns="173385" bIns="86693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73379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550" b="1" i="0" u="none" strike="noStrike" cap="none" normalizeH="0" baseline="0">
              <a:ln>
                <a:solidFill>
                  <a:srgbClr val="000000"/>
                </a:solidFill>
              </a:ln>
              <a:solidFill>
                <a:srgbClr val="000000"/>
              </a:solidFill>
              <a:effectLst/>
              <a:latin typeface="Gill Sans MT" panose="020B05020201040202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36732" y="1177220"/>
            <a:ext cx="8117032" cy="7399162"/>
          </a:xfrm>
        </p:spPr>
        <p:txBody>
          <a:bodyPr anchor="ctr"/>
          <a:lstStyle>
            <a:lvl1pPr marL="0" indent="0" algn="r">
              <a:lnSpc>
                <a:spcPct val="90000"/>
              </a:lnSpc>
              <a:spcBef>
                <a:spcPts val="0"/>
              </a:spcBef>
              <a:spcAft>
                <a:spcPts val="1199"/>
              </a:spcAft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tabLst/>
              <a:defRPr sz="5688" u="sng" cap="small" baseline="0">
                <a:latin typeface="Gill Sans MT" panose="020B0502020104020203" pitchFamily="34" charset="0"/>
              </a:defRPr>
            </a:lvl1pPr>
            <a:lvl2pPr marL="0" indent="0" algn="r" defTabSz="167062">
              <a:spcBef>
                <a:spcPts val="1800"/>
              </a:spcBef>
              <a:spcAft>
                <a:spcPts val="0"/>
              </a:spcAft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defRPr sz="4550">
                <a:latin typeface="Gill Sans MT" panose="020B0502020104020203" pitchFamily="34" charset="0"/>
              </a:defRPr>
            </a:lvl2pPr>
            <a:lvl3pPr algn="r">
              <a:buClr>
                <a:schemeClr val="bg1"/>
              </a:buClr>
              <a:buSzPct val="25000"/>
              <a:defRPr sz="3412">
                <a:latin typeface="Gill Sans MT" panose="020B0502020104020203" pitchFamily="34" charset="0"/>
              </a:defRPr>
            </a:lvl3pPr>
            <a:lvl4pPr algn="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4pPr>
            <a:lvl5pPr algn="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/>
          </p:nvPr>
        </p:nvSpPr>
        <p:spPr>
          <a:xfrm>
            <a:off x="1050133" y="1177220"/>
            <a:ext cx="7086600" cy="7399162"/>
          </a:xfrm>
        </p:spPr>
        <p:txBody>
          <a:bodyPr anchor="ctr"/>
          <a:lstStyle>
            <a:lvl1pPr marL="0" indent="0" algn="r">
              <a:lnSpc>
                <a:spcPct val="90000"/>
              </a:lnSpc>
              <a:spcBef>
                <a:spcPts val="0"/>
              </a:spcBef>
              <a:spcAft>
                <a:spcPts val="1199"/>
              </a:spcAft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tabLst/>
              <a:defRPr sz="5688" u="sng" cap="small" baseline="0">
                <a:latin typeface="Gill Sans MT" panose="020B0502020104020203" pitchFamily="34" charset="0"/>
              </a:defRPr>
            </a:lvl1pPr>
            <a:lvl2pPr marL="0" indent="0" algn="r" defTabSz="167062">
              <a:spcBef>
                <a:spcPts val="1800"/>
              </a:spcBef>
              <a:spcAft>
                <a:spcPts val="0"/>
              </a:spcAft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defRPr sz="4550">
                <a:latin typeface="Gill Sans MT" panose="020B0502020104020203" pitchFamily="34" charset="0"/>
              </a:defRPr>
            </a:lvl2pPr>
            <a:lvl3pPr algn="r">
              <a:buClr>
                <a:schemeClr val="bg1"/>
              </a:buClr>
              <a:buSzPct val="25000"/>
              <a:defRPr sz="3412">
                <a:latin typeface="Gill Sans MT" panose="020B0502020104020203" pitchFamily="34" charset="0"/>
              </a:defRPr>
            </a:lvl3pPr>
            <a:lvl4pPr algn="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4pPr>
            <a:lvl5pPr algn="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half" idx="11"/>
          </p:nvPr>
        </p:nvSpPr>
        <p:spPr>
          <a:xfrm>
            <a:off x="6765132" y="9296399"/>
            <a:ext cx="9144000" cy="45720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400" u="none" cap="small" baseline="0">
                <a:latin typeface="Gill Sans MT" panose="020B0502020104020203" pitchFamily="34" charset="0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999" u="none">
                <a:latin typeface="Gill Sans MT" panose="020B0502020104020203" pitchFamily="34" charset="0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800" u="none">
                <a:latin typeface="Gill Sans MT" panose="020B0502020104020203" pitchFamily="34" charset="0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15911513" y="8601786"/>
            <a:ext cx="1428750" cy="1143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92143" y="519290"/>
            <a:ext cx="14955977" cy="18852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92143" y="2596444"/>
            <a:ext cx="14955977" cy="61885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92143" y="9040143"/>
            <a:ext cx="3901559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70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39BF48-6E0A-4E37-BB05-8DF70571673D}" type="datetimeFigureOut">
              <a:rPr lang="en-US" smtClean="0"/>
              <a:t>3/6/19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743962" y="9040143"/>
            <a:ext cx="5852339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70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246561" y="9040143"/>
            <a:ext cx="3901559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70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A9DC48-6C90-4ACC-914B-6AEB40FF28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9496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  <p:sldLayoutId id="2147483714" r:id="rId12"/>
    <p:sldLayoutId id="2147483715" r:id="rId13"/>
  </p:sldLayoutIdLst>
  <p:txStyles>
    <p:titleStyle>
      <a:lvl1pPr algn="l" defTabSz="1300460" rtl="0" eaLnBrk="1" latinLnBrk="0" hangingPunct="1">
        <a:lnSpc>
          <a:spcPct val="90000"/>
        </a:lnSpc>
        <a:spcBef>
          <a:spcPct val="0"/>
        </a:spcBef>
        <a:buNone/>
        <a:defRPr sz="6258" kern="1200">
          <a:solidFill>
            <a:schemeClr val="tx1"/>
          </a:solidFill>
          <a:latin typeface="Gill Sans MT" panose="020B0502020104020203" pitchFamily="34" charset="0"/>
          <a:ea typeface="+mj-ea"/>
          <a:cs typeface="+mj-cs"/>
        </a:defRPr>
      </a:lvl1pPr>
    </p:titleStyle>
    <p:bodyStyle>
      <a:lvl1pPr marL="325115" indent="-325115" algn="l" defTabSz="1300460" rtl="0" eaLnBrk="1" latinLnBrk="0" hangingPunct="1">
        <a:lnSpc>
          <a:spcPct val="90000"/>
        </a:lnSpc>
        <a:spcBef>
          <a:spcPts val="1422"/>
        </a:spcBef>
        <a:buFont typeface="Arial" panose="020B0604020202020204" pitchFamily="34" charset="0"/>
        <a:buChar char="•"/>
        <a:defRPr sz="3982" kern="1200">
          <a:solidFill>
            <a:schemeClr val="tx1"/>
          </a:solidFill>
          <a:latin typeface="Gill Sans MT" panose="020B0502020104020203" pitchFamily="34" charset="0"/>
          <a:ea typeface="+mn-ea"/>
          <a:cs typeface="+mn-cs"/>
        </a:defRPr>
      </a:lvl1pPr>
      <a:lvl2pPr marL="975345" indent="-325115" algn="l" defTabSz="1300460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3413" kern="1200">
          <a:solidFill>
            <a:schemeClr val="tx1"/>
          </a:solidFill>
          <a:latin typeface="Gill Sans MT" panose="020B0502020104020203" pitchFamily="34" charset="0"/>
          <a:ea typeface="+mn-ea"/>
          <a:cs typeface="+mn-cs"/>
        </a:defRPr>
      </a:lvl2pPr>
      <a:lvl3pPr marL="1625575" indent="-325115" algn="l" defTabSz="1300460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844" kern="1200">
          <a:solidFill>
            <a:schemeClr val="tx1"/>
          </a:solidFill>
          <a:latin typeface="Gill Sans MT" panose="020B0502020104020203" pitchFamily="34" charset="0"/>
          <a:ea typeface="+mn-ea"/>
          <a:cs typeface="+mn-cs"/>
        </a:defRPr>
      </a:lvl3pPr>
      <a:lvl4pPr marL="2275804" indent="-325115" algn="l" defTabSz="1300460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Gill Sans MT" panose="020B0502020104020203" pitchFamily="34" charset="0"/>
          <a:ea typeface="+mn-ea"/>
          <a:cs typeface="+mn-cs"/>
        </a:defRPr>
      </a:lvl4pPr>
      <a:lvl5pPr marL="2926034" indent="-325115" algn="l" defTabSz="1300460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Gill Sans MT" panose="020B0502020104020203" pitchFamily="34" charset="0"/>
          <a:ea typeface="+mn-ea"/>
          <a:cs typeface="+mn-cs"/>
        </a:defRPr>
      </a:lvl5pPr>
      <a:lvl6pPr marL="3576264" indent="-325115" algn="l" defTabSz="1300460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6pPr>
      <a:lvl7pPr marL="4226494" indent="-325115" algn="l" defTabSz="1300460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7pPr>
      <a:lvl8pPr marL="4876724" indent="-325115" algn="l" defTabSz="1300460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8pPr>
      <a:lvl9pPr marL="5526954" indent="-325115" algn="l" defTabSz="1300460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1pPr>
      <a:lvl2pPr marL="650230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2pPr>
      <a:lvl3pPr marL="1300460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3pPr>
      <a:lvl4pPr marL="1950690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4pPr>
      <a:lvl5pPr marL="260091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5pPr>
      <a:lvl6pPr marL="325114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6pPr>
      <a:lvl7pPr marL="390137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7pPr>
      <a:lvl8pPr marL="455160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8pPr>
      <a:lvl9pPr marL="520183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://students.brown.edu/seeing-theory/index.html" TargetMode="Externa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2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0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0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9.jp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CIS 4930/6930-002</a:t>
            </a:r>
            <a:br>
              <a:rPr lang="en-US" dirty="0"/>
            </a:br>
            <a:r>
              <a:rPr lang="en-US" dirty="0"/>
              <a:t>Data Visualization</a:t>
            </a:r>
          </a:p>
        </p:txBody>
      </p:sp>
      <p:sp>
        <p:nvSpPr>
          <p:cNvPr id="25" name="Subtitle 24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20000"/>
          </a:bodyPr>
          <a:lstStyle/>
          <a:p>
            <a:pPr>
              <a:lnSpc>
                <a:spcPct val="120000"/>
              </a:lnSpc>
              <a:spcAft>
                <a:spcPts val="1800"/>
              </a:spcAft>
            </a:pPr>
            <a:r>
              <a:rPr lang="en-US" sz="5700" u="sng"/>
              <a:t>VISUALIZING SETS</a:t>
            </a:r>
            <a:endParaRPr lang="en-US" sz="5700" u="sng" dirty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>
                <a:solidFill>
                  <a:schemeClr val="tx1"/>
                </a:solidFill>
              </a:rPr>
              <a:t>Paul Rosen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>
                <a:solidFill>
                  <a:schemeClr val="tx1"/>
                </a:solidFill>
              </a:rPr>
              <a:t>Assistant Professor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>
                <a:solidFill>
                  <a:schemeClr val="tx1"/>
                </a:solidFill>
              </a:rPr>
              <a:t>University of South Florida</a:t>
            </a:r>
          </a:p>
          <a:p>
            <a:pPr>
              <a:lnSpc>
                <a:spcPct val="120000"/>
              </a:lnSpc>
            </a:pPr>
            <a:endParaRPr lang="en-US" dirty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r>
              <a:rPr lang="en-US" sz="2600" dirty="0">
                <a:solidFill>
                  <a:schemeClr val="tx1"/>
                </a:solidFill>
              </a:rPr>
              <a:t>slides credits </a:t>
            </a:r>
            <a:r>
              <a:rPr lang="en-US" sz="2600" dirty="0" err="1">
                <a:solidFill>
                  <a:schemeClr val="tx1"/>
                </a:solidFill>
              </a:rPr>
              <a:t>Miriah</a:t>
            </a:r>
            <a:r>
              <a:rPr lang="en-US" sz="2600" dirty="0">
                <a:solidFill>
                  <a:schemeClr val="tx1"/>
                </a:solidFill>
              </a:rPr>
              <a:t> Meyer (U of Utah)</a:t>
            </a:r>
          </a:p>
        </p:txBody>
      </p:sp>
    </p:spTree>
    <p:extLst>
      <p:ext uri="{BB962C8B-B14F-4D97-AF65-F5344CB8AC3E}">
        <p14:creationId xmlns:p14="http://schemas.microsoft.com/office/powerpoint/2010/main" val="17492353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Dataset</a:t>
            </a:r>
          </a:p>
          <a:p>
            <a:pPr lvl="1"/>
            <a:r>
              <a:rPr lang="en-US" dirty="0"/>
              <a:t>task: organization</a:t>
            </a:r>
          </a:p>
          <a:p>
            <a:pPr lvl="1"/>
            <a:r>
              <a:rPr lang="en-US" dirty="0"/>
              <a:t>drawbacks?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object 6"/>
          <p:cNvSpPr/>
          <p:nvPr/>
        </p:nvSpPr>
        <p:spPr>
          <a:xfrm>
            <a:off x="9355931" y="2133600"/>
            <a:ext cx="7496328" cy="5003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566309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B551BCD-F449-084D-A21E-D4621B27277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Set Challenge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F0BA14-A886-A04E-B698-6E968B883315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C165307-E3D0-F149-9F54-53A313D8C0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3330" y="0"/>
            <a:ext cx="7316665" cy="9630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900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Dataset</a:t>
            </a:r>
          </a:p>
          <a:p>
            <a:pPr lvl="1"/>
            <a:r>
              <a:rPr lang="en-US" dirty="0"/>
              <a:t>organization leads us to a set problem</a:t>
            </a:r>
          </a:p>
          <a:p>
            <a:pPr lvl="1"/>
            <a:r>
              <a:rPr lang="en-US" dirty="0"/>
              <a:t>so what are sets?</a:t>
            </a:r>
          </a:p>
          <a:p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7713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object 4"/>
          <p:cNvSpPr/>
          <p:nvPr/>
        </p:nvSpPr>
        <p:spPr>
          <a:xfrm>
            <a:off x="9775031" y="4838699"/>
            <a:ext cx="4229100" cy="4229100"/>
          </a:xfrm>
          <a:custGeom>
            <a:avLst/>
            <a:gdLst/>
            <a:ahLst/>
            <a:cxnLst/>
            <a:rect l="l" t="t" r="r" b="b"/>
            <a:pathLst>
              <a:path w="4229100" h="4229100">
                <a:moveTo>
                  <a:pt x="2114550" y="0"/>
                </a:moveTo>
                <a:lnTo>
                  <a:pt x="1952330" y="6193"/>
                </a:lnTo>
                <a:lnTo>
                  <a:pt x="1790879" y="24773"/>
                </a:lnTo>
                <a:lnTo>
                  <a:pt x="1630968" y="55740"/>
                </a:lnTo>
                <a:lnTo>
                  <a:pt x="1473366" y="99093"/>
                </a:lnTo>
                <a:lnTo>
                  <a:pt x="1318842" y="154834"/>
                </a:lnTo>
                <a:lnTo>
                  <a:pt x="1168167" y="222961"/>
                </a:lnTo>
                <a:lnTo>
                  <a:pt x="1022109" y="303475"/>
                </a:lnTo>
                <a:lnTo>
                  <a:pt x="881438" y="396375"/>
                </a:lnTo>
                <a:lnTo>
                  <a:pt x="746924" y="501663"/>
                </a:lnTo>
                <a:lnTo>
                  <a:pt x="619337" y="619337"/>
                </a:lnTo>
                <a:lnTo>
                  <a:pt x="501663" y="746924"/>
                </a:lnTo>
                <a:lnTo>
                  <a:pt x="396375" y="881438"/>
                </a:lnTo>
                <a:lnTo>
                  <a:pt x="303475" y="1022109"/>
                </a:lnTo>
                <a:lnTo>
                  <a:pt x="222961" y="1168167"/>
                </a:lnTo>
                <a:lnTo>
                  <a:pt x="154834" y="1318842"/>
                </a:lnTo>
                <a:lnTo>
                  <a:pt x="99093" y="1473366"/>
                </a:lnTo>
                <a:lnTo>
                  <a:pt x="55740" y="1630968"/>
                </a:lnTo>
                <a:lnTo>
                  <a:pt x="24773" y="1790879"/>
                </a:lnTo>
                <a:lnTo>
                  <a:pt x="6193" y="1952329"/>
                </a:lnTo>
                <a:lnTo>
                  <a:pt x="0" y="2114549"/>
                </a:lnTo>
                <a:lnTo>
                  <a:pt x="6193" y="2276769"/>
                </a:lnTo>
                <a:lnTo>
                  <a:pt x="24773" y="2438220"/>
                </a:lnTo>
                <a:lnTo>
                  <a:pt x="55740" y="2598131"/>
                </a:lnTo>
                <a:lnTo>
                  <a:pt x="99093" y="2755733"/>
                </a:lnTo>
                <a:lnTo>
                  <a:pt x="154834" y="2910257"/>
                </a:lnTo>
                <a:lnTo>
                  <a:pt x="222961" y="3060932"/>
                </a:lnTo>
                <a:lnTo>
                  <a:pt x="303475" y="3206990"/>
                </a:lnTo>
                <a:lnTo>
                  <a:pt x="396375" y="3347661"/>
                </a:lnTo>
                <a:lnTo>
                  <a:pt x="501663" y="3482175"/>
                </a:lnTo>
                <a:lnTo>
                  <a:pt x="619337" y="3609763"/>
                </a:lnTo>
                <a:lnTo>
                  <a:pt x="746924" y="3727437"/>
                </a:lnTo>
                <a:lnTo>
                  <a:pt x="881438" y="3832724"/>
                </a:lnTo>
                <a:lnTo>
                  <a:pt x="1022109" y="3925625"/>
                </a:lnTo>
                <a:lnTo>
                  <a:pt x="1168167" y="4006138"/>
                </a:lnTo>
                <a:lnTo>
                  <a:pt x="1318842" y="4074265"/>
                </a:lnTo>
                <a:lnTo>
                  <a:pt x="1473366" y="4130006"/>
                </a:lnTo>
                <a:lnTo>
                  <a:pt x="1630968" y="4173359"/>
                </a:lnTo>
                <a:lnTo>
                  <a:pt x="1790879" y="4204326"/>
                </a:lnTo>
                <a:lnTo>
                  <a:pt x="1952330" y="4222906"/>
                </a:lnTo>
                <a:lnTo>
                  <a:pt x="2114550" y="4229100"/>
                </a:lnTo>
                <a:lnTo>
                  <a:pt x="2276769" y="4222906"/>
                </a:lnTo>
                <a:lnTo>
                  <a:pt x="2438220" y="4204326"/>
                </a:lnTo>
                <a:lnTo>
                  <a:pt x="2598131" y="4173359"/>
                </a:lnTo>
                <a:lnTo>
                  <a:pt x="2755733" y="4130006"/>
                </a:lnTo>
                <a:lnTo>
                  <a:pt x="2910257" y="4074265"/>
                </a:lnTo>
                <a:lnTo>
                  <a:pt x="3060933" y="4006138"/>
                </a:lnTo>
                <a:lnTo>
                  <a:pt x="3206991" y="3925625"/>
                </a:lnTo>
                <a:lnTo>
                  <a:pt x="3347662" y="3832724"/>
                </a:lnTo>
                <a:lnTo>
                  <a:pt x="3482176" y="3727437"/>
                </a:lnTo>
                <a:lnTo>
                  <a:pt x="3609764" y="3609763"/>
                </a:lnTo>
                <a:lnTo>
                  <a:pt x="3727438" y="3482175"/>
                </a:lnTo>
                <a:lnTo>
                  <a:pt x="3832725" y="3347661"/>
                </a:lnTo>
                <a:lnTo>
                  <a:pt x="3925626" y="3206990"/>
                </a:lnTo>
                <a:lnTo>
                  <a:pt x="4006139" y="3060932"/>
                </a:lnTo>
                <a:lnTo>
                  <a:pt x="4074266" y="2910257"/>
                </a:lnTo>
                <a:lnTo>
                  <a:pt x="4130007" y="2755733"/>
                </a:lnTo>
                <a:lnTo>
                  <a:pt x="4173360" y="2598131"/>
                </a:lnTo>
                <a:lnTo>
                  <a:pt x="4204327" y="2438220"/>
                </a:lnTo>
                <a:lnTo>
                  <a:pt x="4222907" y="2276769"/>
                </a:lnTo>
                <a:lnTo>
                  <a:pt x="4229100" y="2114549"/>
                </a:lnTo>
                <a:lnTo>
                  <a:pt x="4222907" y="1952329"/>
                </a:lnTo>
                <a:lnTo>
                  <a:pt x="4204327" y="1790879"/>
                </a:lnTo>
                <a:lnTo>
                  <a:pt x="4173360" y="1630968"/>
                </a:lnTo>
                <a:lnTo>
                  <a:pt x="4130007" y="1473366"/>
                </a:lnTo>
                <a:lnTo>
                  <a:pt x="4074266" y="1318842"/>
                </a:lnTo>
                <a:lnTo>
                  <a:pt x="4006139" y="1168167"/>
                </a:lnTo>
                <a:lnTo>
                  <a:pt x="3925626" y="1022109"/>
                </a:lnTo>
                <a:lnTo>
                  <a:pt x="3832725" y="881438"/>
                </a:lnTo>
                <a:lnTo>
                  <a:pt x="3727438" y="746924"/>
                </a:lnTo>
                <a:lnTo>
                  <a:pt x="3609764" y="619337"/>
                </a:lnTo>
                <a:lnTo>
                  <a:pt x="3482176" y="501663"/>
                </a:lnTo>
                <a:lnTo>
                  <a:pt x="3347662" y="396375"/>
                </a:lnTo>
                <a:lnTo>
                  <a:pt x="3206991" y="303475"/>
                </a:lnTo>
                <a:lnTo>
                  <a:pt x="3060933" y="222961"/>
                </a:lnTo>
                <a:lnTo>
                  <a:pt x="2910257" y="154834"/>
                </a:lnTo>
                <a:lnTo>
                  <a:pt x="2755733" y="99093"/>
                </a:lnTo>
                <a:lnTo>
                  <a:pt x="2598131" y="55740"/>
                </a:lnTo>
                <a:lnTo>
                  <a:pt x="2438220" y="24773"/>
                </a:lnTo>
                <a:lnTo>
                  <a:pt x="2276769" y="6193"/>
                </a:lnTo>
                <a:lnTo>
                  <a:pt x="2114550" y="0"/>
                </a:lnTo>
                <a:close/>
              </a:path>
            </a:pathLst>
          </a:custGeom>
          <a:solidFill>
            <a:srgbClr val="DCD3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Content Placeholder 2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set theory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set</a:t>
            </a:r>
          </a:p>
          <a:p>
            <a:pPr lvl="2"/>
            <a:r>
              <a:rPr lang="en-US" dirty="0"/>
              <a:t>a collection of objects</a:t>
            </a:r>
          </a:p>
          <a:p>
            <a:pPr lvl="2"/>
            <a:r>
              <a:rPr lang="en-US" dirty="0"/>
              <a:t>some set: A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object 6"/>
          <p:cNvSpPr/>
          <p:nvPr/>
        </p:nvSpPr>
        <p:spPr>
          <a:xfrm>
            <a:off x="13115766" y="6452870"/>
            <a:ext cx="202565" cy="201930"/>
          </a:xfrm>
          <a:custGeom>
            <a:avLst/>
            <a:gdLst/>
            <a:ahLst/>
            <a:cxnLst/>
            <a:rect l="l" t="t" r="r" b="b"/>
            <a:pathLst>
              <a:path w="202565" h="201929">
                <a:moveTo>
                  <a:pt x="100623" y="0"/>
                </a:moveTo>
                <a:lnTo>
                  <a:pt x="55841" y="9467"/>
                </a:lnTo>
                <a:lnTo>
                  <a:pt x="18519" y="43464"/>
                </a:lnTo>
                <a:lnTo>
                  <a:pt x="855" y="89926"/>
                </a:lnTo>
                <a:lnTo>
                  <a:pt x="0" y="101737"/>
                </a:lnTo>
                <a:lnTo>
                  <a:pt x="534" y="113425"/>
                </a:lnTo>
                <a:lnTo>
                  <a:pt x="16233" y="156932"/>
                </a:lnTo>
                <a:lnTo>
                  <a:pt x="44596" y="183734"/>
                </a:lnTo>
                <a:lnTo>
                  <a:pt x="91022" y="200739"/>
                </a:lnTo>
                <a:lnTo>
                  <a:pt x="102875" y="201433"/>
                </a:lnTo>
                <a:lnTo>
                  <a:pt x="114612" y="200732"/>
                </a:lnTo>
                <a:lnTo>
                  <a:pt x="158290" y="184268"/>
                </a:lnTo>
                <a:lnTo>
                  <a:pt x="188154" y="152365"/>
                </a:lnTo>
                <a:lnTo>
                  <a:pt x="202191" y="106108"/>
                </a:lnTo>
                <a:lnTo>
                  <a:pt x="202137" y="94043"/>
                </a:lnTo>
                <a:lnTo>
                  <a:pt x="187670" y="47890"/>
                </a:lnTo>
                <a:lnTo>
                  <a:pt x="158891" y="19498"/>
                </a:lnTo>
                <a:lnTo>
                  <a:pt x="124190" y="3500"/>
                </a:lnTo>
                <a:lnTo>
                  <a:pt x="100623" y="0"/>
                </a:lnTo>
                <a:close/>
              </a:path>
            </a:pathLst>
          </a:custGeom>
          <a:solidFill>
            <a:srgbClr val="FF97A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744166" y="7646670"/>
            <a:ext cx="202565" cy="201930"/>
          </a:xfrm>
          <a:custGeom>
            <a:avLst/>
            <a:gdLst/>
            <a:ahLst/>
            <a:cxnLst/>
            <a:rect l="l" t="t" r="r" b="b"/>
            <a:pathLst>
              <a:path w="202565" h="201929">
                <a:moveTo>
                  <a:pt x="100623" y="0"/>
                </a:moveTo>
                <a:lnTo>
                  <a:pt x="55841" y="9467"/>
                </a:lnTo>
                <a:lnTo>
                  <a:pt x="18519" y="43464"/>
                </a:lnTo>
                <a:lnTo>
                  <a:pt x="855" y="89926"/>
                </a:lnTo>
                <a:lnTo>
                  <a:pt x="0" y="101737"/>
                </a:lnTo>
                <a:lnTo>
                  <a:pt x="534" y="113425"/>
                </a:lnTo>
                <a:lnTo>
                  <a:pt x="16233" y="156932"/>
                </a:lnTo>
                <a:lnTo>
                  <a:pt x="44596" y="183734"/>
                </a:lnTo>
                <a:lnTo>
                  <a:pt x="91022" y="200739"/>
                </a:lnTo>
                <a:lnTo>
                  <a:pt x="102875" y="201433"/>
                </a:lnTo>
                <a:lnTo>
                  <a:pt x="114612" y="200732"/>
                </a:lnTo>
                <a:lnTo>
                  <a:pt x="158290" y="184268"/>
                </a:lnTo>
                <a:lnTo>
                  <a:pt x="188154" y="152365"/>
                </a:lnTo>
                <a:lnTo>
                  <a:pt x="202191" y="106108"/>
                </a:lnTo>
                <a:lnTo>
                  <a:pt x="202137" y="94043"/>
                </a:lnTo>
                <a:lnTo>
                  <a:pt x="187670" y="47890"/>
                </a:lnTo>
                <a:lnTo>
                  <a:pt x="158891" y="19498"/>
                </a:lnTo>
                <a:lnTo>
                  <a:pt x="124190" y="3500"/>
                </a:lnTo>
                <a:lnTo>
                  <a:pt x="100623" y="0"/>
                </a:lnTo>
                <a:close/>
              </a:path>
            </a:pathLst>
          </a:custGeom>
          <a:solidFill>
            <a:srgbClr val="FF97A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1515566" y="5805170"/>
            <a:ext cx="202565" cy="201930"/>
          </a:xfrm>
          <a:custGeom>
            <a:avLst/>
            <a:gdLst/>
            <a:ahLst/>
            <a:cxnLst/>
            <a:rect l="l" t="t" r="r" b="b"/>
            <a:pathLst>
              <a:path w="202565" h="201929">
                <a:moveTo>
                  <a:pt x="100623" y="0"/>
                </a:moveTo>
                <a:lnTo>
                  <a:pt x="55841" y="9467"/>
                </a:lnTo>
                <a:lnTo>
                  <a:pt x="18519" y="43464"/>
                </a:lnTo>
                <a:lnTo>
                  <a:pt x="855" y="89926"/>
                </a:lnTo>
                <a:lnTo>
                  <a:pt x="0" y="101737"/>
                </a:lnTo>
                <a:lnTo>
                  <a:pt x="534" y="113425"/>
                </a:lnTo>
                <a:lnTo>
                  <a:pt x="16233" y="156932"/>
                </a:lnTo>
                <a:lnTo>
                  <a:pt x="44596" y="183734"/>
                </a:lnTo>
                <a:lnTo>
                  <a:pt x="91022" y="200739"/>
                </a:lnTo>
                <a:lnTo>
                  <a:pt x="102875" y="201433"/>
                </a:lnTo>
                <a:lnTo>
                  <a:pt x="114612" y="200732"/>
                </a:lnTo>
                <a:lnTo>
                  <a:pt x="158290" y="184268"/>
                </a:lnTo>
                <a:lnTo>
                  <a:pt x="188154" y="152365"/>
                </a:lnTo>
                <a:lnTo>
                  <a:pt x="202191" y="106108"/>
                </a:lnTo>
                <a:lnTo>
                  <a:pt x="202137" y="94043"/>
                </a:lnTo>
                <a:lnTo>
                  <a:pt x="187670" y="47890"/>
                </a:lnTo>
                <a:lnTo>
                  <a:pt x="158891" y="19498"/>
                </a:lnTo>
                <a:lnTo>
                  <a:pt x="124190" y="3500"/>
                </a:lnTo>
                <a:lnTo>
                  <a:pt x="100623" y="0"/>
                </a:lnTo>
                <a:close/>
              </a:path>
            </a:pathLst>
          </a:custGeom>
          <a:solidFill>
            <a:srgbClr val="FF97A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2645866" y="7075170"/>
            <a:ext cx="202565" cy="201930"/>
          </a:xfrm>
          <a:custGeom>
            <a:avLst/>
            <a:gdLst/>
            <a:ahLst/>
            <a:cxnLst/>
            <a:rect l="l" t="t" r="r" b="b"/>
            <a:pathLst>
              <a:path w="202565" h="201929">
                <a:moveTo>
                  <a:pt x="100623" y="0"/>
                </a:moveTo>
                <a:lnTo>
                  <a:pt x="55841" y="9467"/>
                </a:lnTo>
                <a:lnTo>
                  <a:pt x="18519" y="43464"/>
                </a:lnTo>
                <a:lnTo>
                  <a:pt x="855" y="89926"/>
                </a:lnTo>
                <a:lnTo>
                  <a:pt x="0" y="101737"/>
                </a:lnTo>
                <a:lnTo>
                  <a:pt x="534" y="113425"/>
                </a:lnTo>
                <a:lnTo>
                  <a:pt x="16233" y="156932"/>
                </a:lnTo>
                <a:lnTo>
                  <a:pt x="44596" y="183734"/>
                </a:lnTo>
                <a:lnTo>
                  <a:pt x="91022" y="200739"/>
                </a:lnTo>
                <a:lnTo>
                  <a:pt x="102875" y="201433"/>
                </a:lnTo>
                <a:lnTo>
                  <a:pt x="114612" y="200732"/>
                </a:lnTo>
                <a:lnTo>
                  <a:pt x="158290" y="184268"/>
                </a:lnTo>
                <a:lnTo>
                  <a:pt x="188154" y="152365"/>
                </a:lnTo>
                <a:lnTo>
                  <a:pt x="202191" y="106108"/>
                </a:lnTo>
                <a:lnTo>
                  <a:pt x="202137" y="94043"/>
                </a:lnTo>
                <a:lnTo>
                  <a:pt x="187670" y="47890"/>
                </a:lnTo>
                <a:lnTo>
                  <a:pt x="158891" y="19498"/>
                </a:lnTo>
                <a:lnTo>
                  <a:pt x="124190" y="3500"/>
                </a:lnTo>
                <a:lnTo>
                  <a:pt x="100623" y="0"/>
                </a:lnTo>
                <a:close/>
              </a:path>
            </a:pathLst>
          </a:custGeom>
          <a:solidFill>
            <a:srgbClr val="FF97A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2048966" y="6643370"/>
            <a:ext cx="202565" cy="201930"/>
          </a:xfrm>
          <a:custGeom>
            <a:avLst/>
            <a:gdLst/>
            <a:ahLst/>
            <a:cxnLst/>
            <a:rect l="l" t="t" r="r" b="b"/>
            <a:pathLst>
              <a:path w="202565" h="201929">
                <a:moveTo>
                  <a:pt x="100623" y="0"/>
                </a:moveTo>
                <a:lnTo>
                  <a:pt x="55841" y="9467"/>
                </a:lnTo>
                <a:lnTo>
                  <a:pt x="18519" y="43464"/>
                </a:lnTo>
                <a:lnTo>
                  <a:pt x="855" y="89926"/>
                </a:lnTo>
                <a:lnTo>
                  <a:pt x="0" y="101737"/>
                </a:lnTo>
                <a:lnTo>
                  <a:pt x="534" y="113425"/>
                </a:lnTo>
                <a:lnTo>
                  <a:pt x="16233" y="156932"/>
                </a:lnTo>
                <a:lnTo>
                  <a:pt x="44596" y="183734"/>
                </a:lnTo>
                <a:lnTo>
                  <a:pt x="91022" y="200739"/>
                </a:lnTo>
                <a:lnTo>
                  <a:pt x="102875" y="201433"/>
                </a:lnTo>
                <a:lnTo>
                  <a:pt x="114612" y="200732"/>
                </a:lnTo>
                <a:lnTo>
                  <a:pt x="158290" y="184268"/>
                </a:lnTo>
                <a:lnTo>
                  <a:pt x="188154" y="152365"/>
                </a:lnTo>
                <a:lnTo>
                  <a:pt x="202191" y="106108"/>
                </a:lnTo>
                <a:lnTo>
                  <a:pt x="202137" y="94043"/>
                </a:lnTo>
                <a:lnTo>
                  <a:pt x="187670" y="47890"/>
                </a:lnTo>
                <a:lnTo>
                  <a:pt x="158891" y="19498"/>
                </a:lnTo>
                <a:lnTo>
                  <a:pt x="124190" y="3500"/>
                </a:lnTo>
                <a:lnTo>
                  <a:pt x="100623" y="0"/>
                </a:lnTo>
                <a:close/>
              </a:path>
            </a:pathLst>
          </a:custGeom>
          <a:solidFill>
            <a:srgbClr val="FF97A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0448766" y="5995670"/>
            <a:ext cx="202565" cy="201930"/>
          </a:xfrm>
          <a:custGeom>
            <a:avLst/>
            <a:gdLst/>
            <a:ahLst/>
            <a:cxnLst/>
            <a:rect l="l" t="t" r="r" b="b"/>
            <a:pathLst>
              <a:path w="202565" h="201929">
                <a:moveTo>
                  <a:pt x="100623" y="0"/>
                </a:moveTo>
                <a:lnTo>
                  <a:pt x="55841" y="9467"/>
                </a:lnTo>
                <a:lnTo>
                  <a:pt x="18519" y="43464"/>
                </a:lnTo>
                <a:lnTo>
                  <a:pt x="855" y="89926"/>
                </a:lnTo>
                <a:lnTo>
                  <a:pt x="0" y="101737"/>
                </a:lnTo>
                <a:lnTo>
                  <a:pt x="534" y="113425"/>
                </a:lnTo>
                <a:lnTo>
                  <a:pt x="16233" y="156932"/>
                </a:lnTo>
                <a:lnTo>
                  <a:pt x="44596" y="183734"/>
                </a:lnTo>
                <a:lnTo>
                  <a:pt x="91022" y="200739"/>
                </a:lnTo>
                <a:lnTo>
                  <a:pt x="102875" y="201433"/>
                </a:lnTo>
                <a:lnTo>
                  <a:pt x="114612" y="200732"/>
                </a:lnTo>
                <a:lnTo>
                  <a:pt x="158290" y="184268"/>
                </a:lnTo>
                <a:lnTo>
                  <a:pt x="188154" y="152365"/>
                </a:lnTo>
                <a:lnTo>
                  <a:pt x="202191" y="106108"/>
                </a:lnTo>
                <a:lnTo>
                  <a:pt x="202137" y="94043"/>
                </a:lnTo>
                <a:lnTo>
                  <a:pt x="187670" y="47890"/>
                </a:lnTo>
                <a:lnTo>
                  <a:pt x="158891" y="19498"/>
                </a:lnTo>
                <a:lnTo>
                  <a:pt x="124190" y="3500"/>
                </a:lnTo>
                <a:lnTo>
                  <a:pt x="100623" y="0"/>
                </a:lnTo>
                <a:close/>
              </a:path>
            </a:pathLst>
          </a:custGeom>
          <a:solidFill>
            <a:srgbClr val="FF97A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1579066" y="7265670"/>
            <a:ext cx="202565" cy="201930"/>
          </a:xfrm>
          <a:custGeom>
            <a:avLst/>
            <a:gdLst/>
            <a:ahLst/>
            <a:cxnLst/>
            <a:rect l="l" t="t" r="r" b="b"/>
            <a:pathLst>
              <a:path w="202565" h="201929">
                <a:moveTo>
                  <a:pt x="100623" y="0"/>
                </a:moveTo>
                <a:lnTo>
                  <a:pt x="55841" y="9467"/>
                </a:lnTo>
                <a:lnTo>
                  <a:pt x="18519" y="43464"/>
                </a:lnTo>
                <a:lnTo>
                  <a:pt x="855" y="89926"/>
                </a:lnTo>
                <a:lnTo>
                  <a:pt x="0" y="101737"/>
                </a:lnTo>
                <a:lnTo>
                  <a:pt x="534" y="113425"/>
                </a:lnTo>
                <a:lnTo>
                  <a:pt x="16233" y="156932"/>
                </a:lnTo>
                <a:lnTo>
                  <a:pt x="44596" y="183734"/>
                </a:lnTo>
                <a:lnTo>
                  <a:pt x="91022" y="200739"/>
                </a:lnTo>
                <a:lnTo>
                  <a:pt x="102875" y="201433"/>
                </a:lnTo>
                <a:lnTo>
                  <a:pt x="114612" y="200732"/>
                </a:lnTo>
                <a:lnTo>
                  <a:pt x="158290" y="184268"/>
                </a:lnTo>
                <a:lnTo>
                  <a:pt x="188154" y="152365"/>
                </a:lnTo>
                <a:lnTo>
                  <a:pt x="202191" y="106108"/>
                </a:lnTo>
                <a:lnTo>
                  <a:pt x="202137" y="94043"/>
                </a:lnTo>
                <a:lnTo>
                  <a:pt x="187670" y="47890"/>
                </a:lnTo>
                <a:lnTo>
                  <a:pt x="158891" y="19498"/>
                </a:lnTo>
                <a:lnTo>
                  <a:pt x="124190" y="3500"/>
                </a:lnTo>
                <a:lnTo>
                  <a:pt x="100623" y="0"/>
                </a:lnTo>
                <a:close/>
              </a:path>
            </a:pathLst>
          </a:custGeom>
          <a:solidFill>
            <a:srgbClr val="FF97A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3344366" y="7291070"/>
            <a:ext cx="202565" cy="201930"/>
          </a:xfrm>
          <a:custGeom>
            <a:avLst/>
            <a:gdLst/>
            <a:ahLst/>
            <a:cxnLst/>
            <a:rect l="l" t="t" r="r" b="b"/>
            <a:pathLst>
              <a:path w="202565" h="201929">
                <a:moveTo>
                  <a:pt x="100623" y="0"/>
                </a:moveTo>
                <a:lnTo>
                  <a:pt x="55841" y="9467"/>
                </a:lnTo>
                <a:lnTo>
                  <a:pt x="18519" y="43464"/>
                </a:lnTo>
                <a:lnTo>
                  <a:pt x="855" y="89926"/>
                </a:lnTo>
                <a:lnTo>
                  <a:pt x="0" y="101737"/>
                </a:lnTo>
                <a:lnTo>
                  <a:pt x="534" y="113425"/>
                </a:lnTo>
                <a:lnTo>
                  <a:pt x="16233" y="156932"/>
                </a:lnTo>
                <a:lnTo>
                  <a:pt x="44596" y="183734"/>
                </a:lnTo>
                <a:lnTo>
                  <a:pt x="91022" y="200739"/>
                </a:lnTo>
                <a:lnTo>
                  <a:pt x="102875" y="201433"/>
                </a:lnTo>
                <a:lnTo>
                  <a:pt x="114612" y="200732"/>
                </a:lnTo>
                <a:lnTo>
                  <a:pt x="158290" y="184268"/>
                </a:lnTo>
                <a:lnTo>
                  <a:pt x="188154" y="152365"/>
                </a:lnTo>
                <a:lnTo>
                  <a:pt x="202191" y="106108"/>
                </a:lnTo>
                <a:lnTo>
                  <a:pt x="202137" y="94043"/>
                </a:lnTo>
                <a:lnTo>
                  <a:pt x="187670" y="47890"/>
                </a:lnTo>
                <a:lnTo>
                  <a:pt x="158891" y="19498"/>
                </a:lnTo>
                <a:lnTo>
                  <a:pt x="124190" y="3500"/>
                </a:lnTo>
                <a:lnTo>
                  <a:pt x="100623" y="0"/>
                </a:lnTo>
                <a:close/>
              </a:path>
            </a:pathLst>
          </a:custGeom>
          <a:solidFill>
            <a:srgbClr val="FF97A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1972765" y="8484870"/>
            <a:ext cx="202565" cy="201930"/>
          </a:xfrm>
          <a:custGeom>
            <a:avLst/>
            <a:gdLst/>
            <a:ahLst/>
            <a:cxnLst/>
            <a:rect l="l" t="t" r="r" b="b"/>
            <a:pathLst>
              <a:path w="202565" h="201929">
                <a:moveTo>
                  <a:pt x="100622" y="0"/>
                </a:moveTo>
                <a:lnTo>
                  <a:pt x="55841" y="9467"/>
                </a:lnTo>
                <a:lnTo>
                  <a:pt x="18519" y="43464"/>
                </a:lnTo>
                <a:lnTo>
                  <a:pt x="855" y="89926"/>
                </a:lnTo>
                <a:lnTo>
                  <a:pt x="0" y="101737"/>
                </a:lnTo>
                <a:lnTo>
                  <a:pt x="534" y="113425"/>
                </a:lnTo>
                <a:lnTo>
                  <a:pt x="16233" y="156932"/>
                </a:lnTo>
                <a:lnTo>
                  <a:pt x="44596" y="183734"/>
                </a:lnTo>
                <a:lnTo>
                  <a:pt x="91022" y="200739"/>
                </a:lnTo>
                <a:lnTo>
                  <a:pt x="102874" y="201433"/>
                </a:lnTo>
                <a:lnTo>
                  <a:pt x="114612" y="200732"/>
                </a:lnTo>
                <a:lnTo>
                  <a:pt x="158290" y="184268"/>
                </a:lnTo>
                <a:lnTo>
                  <a:pt x="188154" y="152364"/>
                </a:lnTo>
                <a:lnTo>
                  <a:pt x="202191" y="106107"/>
                </a:lnTo>
                <a:lnTo>
                  <a:pt x="202137" y="94042"/>
                </a:lnTo>
                <a:lnTo>
                  <a:pt x="187670" y="47890"/>
                </a:lnTo>
                <a:lnTo>
                  <a:pt x="158890" y="19497"/>
                </a:lnTo>
                <a:lnTo>
                  <a:pt x="124190" y="3500"/>
                </a:lnTo>
                <a:lnTo>
                  <a:pt x="100622" y="0"/>
                </a:lnTo>
                <a:close/>
              </a:path>
            </a:pathLst>
          </a:custGeom>
          <a:solidFill>
            <a:srgbClr val="FF97A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1744166" y="6643370"/>
            <a:ext cx="202565" cy="201930"/>
          </a:xfrm>
          <a:custGeom>
            <a:avLst/>
            <a:gdLst/>
            <a:ahLst/>
            <a:cxnLst/>
            <a:rect l="l" t="t" r="r" b="b"/>
            <a:pathLst>
              <a:path w="202565" h="201929">
                <a:moveTo>
                  <a:pt x="100623" y="0"/>
                </a:moveTo>
                <a:lnTo>
                  <a:pt x="55841" y="9467"/>
                </a:lnTo>
                <a:lnTo>
                  <a:pt x="18519" y="43464"/>
                </a:lnTo>
                <a:lnTo>
                  <a:pt x="855" y="89926"/>
                </a:lnTo>
                <a:lnTo>
                  <a:pt x="0" y="101737"/>
                </a:lnTo>
                <a:lnTo>
                  <a:pt x="534" y="113425"/>
                </a:lnTo>
                <a:lnTo>
                  <a:pt x="16233" y="156932"/>
                </a:lnTo>
                <a:lnTo>
                  <a:pt x="44596" y="183734"/>
                </a:lnTo>
                <a:lnTo>
                  <a:pt x="91022" y="200739"/>
                </a:lnTo>
                <a:lnTo>
                  <a:pt x="102875" y="201433"/>
                </a:lnTo>
                <a:lnTo>
                  <a:pt x="114612" y="200732"/>
                </a:lnTo>
                <a:lnTo>
                  <a:pt x="158290" y="184268"/>
                </a:lnTo>
                <a:lnTo>
                  <a:pt x="188154" y="152365"/>
                </a:lnTo>
                <a:lnTo>
                  <a:pt x="202191" y="106108"/>
                </a:lnTo>
                <a:lnTo>
                  <a:pt x="202137" y="94043"/>
                </a:lnTo>
                <a:lnTo>
                  <a:pt x="187670" y="47890"/>
                </a:lnTo>
                <a:lnTo>
                  <a:pt x="158891" y="19498"/>
                </a:lnTo>
                <a:lnTo>
                  <a:pt x="124190" y="3500"/>
                </a:lnTo>
                <a:lnTo>
                  <a:pt x="100623" y="0"/>
                </a:lnTo>
                <a:close/>
              </a:path>
            </a:pathLst>
          </a:custGeom>
          <a:solidFill>
            <a:srgbClr val="FF97A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2874466" y="7913370"/>
            <a:ext cx="202565" cy="201930"/>
          </a:xfrm>
          <a:custGeom>
            <a:avLst/>
            <a:gdLst/>
            <a:ahLst/>
            <a:cxnLst/>
            <a:rect l="l" t="t" r="r" b="b"/>
            <a:pathLst>
              <a:path w="202565" h="201929">
                <a:moveTo>
                  <a:pt x="100623" y="0"/>
                </a:moveTo>
                <a:lnTo>
                  <a:pt x="55841" y="9467"/>
                </a:lnTo>
                <a:lnTo>
                  <a:pt x="18519" y="43464"/>
                </a:lnTo>
                <a:lnTo>
                  <a:pt x="855" y="89926"/>
                </a:lnTo>
                <a:lnTo>
                  <a:pt x="0" y="101737"/>
                </a:lnTo>
                <a:lnTo>
                  <a:pt x="534" y="113425"/>
                </a:lnTo>
                <a:lnTo>
                  <a:pt x="16233" y="156932"/>
                </a:lnTo>
                <a:lnTo>
                  <a:pt x="44596" y="183734"/>
                </a:lnTo>
                <a:lnTo>
                  <a:pt x="91022" y="200739"/>
                </a:lnTo>
                <a:lnTo>
                  <a:pt x="102875" y="201433"/>
                </a:lnTo>
                <a:lnTo>
                  <a:pt x="114612" y="200732"/>
                </a:lnTo>
                <a:lnTo>
                  <a:pt x="158290" y="184268"/>
                </a:lnTo>
                <a:lnTo>
                  <a:pt x="188154" y="152365"/>
                </a:lnTo>
                <a:lnTo>
                  <a:pt x="202191" y="106108"/>
                </a:lnTo>
                <a:lnTo>
                  <a:pt x="202137" y="94043"/>
                </a:lnTo>
                <a:lnTo>
                  <a:pt x="187670" y="47890"/>
                </a:lnTo>
                <a:lnTo>
                  <a:pt x="158891" y="19498"/>
                </a:lnTo>
                <a:lnTo>
                  <a:pt x="124190" y="3500"/>
                </a:lnTo>
                <a:lnTo>
                  <a:pt x="100623" y="0"/>
                </a:lnTo>
                <a:close/>
              </a:path>
            </a:pathLst>
          </a:custGeom>
          <a:solidFill>
            <a:srgbClr val="FF97A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2874465" y="5805170"/>
            <a:ext cx="202565" cy="201930"/>
          </a:xfrm>
          <a:custGeom>
            <a:avLst/>
            <a:gdLst/>
            <a:ahLst/>
            <a:cxnLst/>
            <a:rect l="l" t="t" r="r" b="b"/>
            <a:pathLst>
              <a:path w="202565" h="201929">
                <a:moveTo>
                  <a:pt x="100622" y="0"/>
                </a:moveTo>
                <a:lnTo>
                  <a:pt x="55840" y="9468"/>
                </a:lnTo>
                <a:lnTo>
                  <a:pt x="18519" y="43464"/>
                </a:lnTo>
                <a:lnTo>
                  <a:pt x="855" y="89927"/>
                </a:lnTo>
                <a:lnTo>
                  <a:pt x="0" y="101738"/>
                </a:lnTo>
                <a:lnTo>
                  <a:pt x="534" y="113426"/>
                </a:lnTo>
                <a:lnTo>
                  <a:pt x="16233" y="156933"/>
                </a:lnTo>
                <a:lnTo>
                  <a:pt x="44596" y="183735"/>
                </a:lnTo>
                <a:lnTo>
                  <a:pt x="91023" y="200739"/>
                </a:lnTo>
                <a:lnTo>
                  <a:pt x="102875" y="201433"/>
                </a:lnTo>
                <a:lnTo>
                  <a:pt x="114613" y="200732"/>
                </a:lnTo>
                <a:lnTo>
                  <a:pt x="158291" y="184269"/>
                </a:lnTo>
                <a:lnTo>
                  <a:pt x="188154" y="152365"/>
                </a:lnTo>
                <a:lnTo>
                  <a:pt x="202190" y="106107"/>
                </a:lnTo>
                <a:lnTo>
                  <a:pt x="202136" y="94042"/>
                </a:lnTo>
                <a:lnTo>
                  <a:pt x="187669" y="47888"/>
                </a:lnTo>
                <a:lnTo>
                  <a:pt x="158890" y="19497"/>
                </a:lnTo>
                <a:lnTo>
                  <a:pt x="124190" y="3499"/>
                </a:lnTo>
                <a:lnTo>
                  <a:pt x="100622" y="0"/>
                </a:lnTo>
                <a:close/>
              </a:path>
            </a:pathLst>
          </a:custGeom>
          <a:solidFill>
            <a:srgbClr val="FF97A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2290266" y="5297170"/>
            <a:ext cx="202565" cy="201930"/>
          </a:xfrm>
          <a:custGeom>
            <a:avLst/>
            <a:gdLst/>
            <a:ahLst/>
            <a:cxnLst/>
            <a:rect l="l" t="t" r="r" b="b"/>
            <a:pathLst>
              <a:path w="202565" h="201929">
                <a:moveTo>
                  <a:pt x="100623" y="0"/>
                </a:moveTo>
                <a:lnTo>
                  <a:pt x="55841" y="9467"/>
                </a:lnTo>
                <a:lnTo>
                  <a:pt x="18519" y="43464"/>
                </a:lnTo>
                <a:lnTo>
                  <a:pt x="855" y="89926"/>
                </a:lnTo>
                <a:lnTo>
                  <a:pt x="0" y="101737"/>
                </a:lnTo>
                <a:lnTo>
                  <a:pt x="534" y="113425"/>
                </a:lnTo>
                <a:lnTo>
                  <a:pt x="16233" y="156932"/>
                </a:lnTo>
                <a:lnTo>
                  <a:pt x="44596" y="183734"/>
                </a:lnTo>
                <a:lnTo>
                  <a:pt x="91022" y="200739"/>
                </a:lnTo>
                <a:lnTo>
                  <a:pt x="102875" y="201433"/>
                </a:lnTo>
                <a:lnTo>
                  <a:pt x="114612" y="200732"/>
                </a:lnTo>
                <a:lnTo>
                  <a:pt x="158290" y="184268"/>
                </a:lnTo>
                <a:lnTo>
                  <a:pt x="188154" y="152365"/>
                </a:lnTo>
                <a:lnTo>
                  <a:pt x="202191" y="106108"/>
                </a:lnTo>
                <a:lnTo>
                  <a:pt x="202137" y="94043"/>
                </a:lnTo>
                <a:lnTo>
                  <a:pt x="187670" y="47890"/>
                </a:lnTo>
                <a:lnTo>
                  <a:pt x="158891" y="19498"/>
                </a:lnTo>
                <a:lnTo>
                  <a:pt x="124190" y="3500"/>
                </a:lnTo>
                <a:lnTo>
                  <a:pt x="100623" y="0"/>
                </a:lnTo>
                <a:close/>
              </a:path>
            </a:pathLst>
          </a:custGeom>
          <a:solidFill>
            <a:srgbClr val="FF97A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0575766" y="7837170"/>
            <a:ext cx="202565" cy="201930"/>
          </a:xfrm>
          <a:custGeom>
            <a:avLst/>
            <a:gdLst/>
            <a:ahLst/>
            <a:cxnLst/>
            <a:rect l="l" t="t" r="r" b="b"/>
            <a:pathLst>
              <a:path w="202565" h="201929">
                <a:moveTo>
                  <a:pt x="100623" y="0"/>
                </a:moveTo>
                <a:lnTo>
                  <a:pt x="55841" y="9467"/>
                </a:lnTo>
                <a:lnTo>
                  <a:pt x="18519" y="43464"/>
                </a:lnTo>
                <a:lnTo>
                  <a:pt x="855" y="89926"/>
                </a:lnTo>
                <a:lnTo>
                  <a:pt x="0" y="101737"/>
                </a:lnTo>
                <a:lnTo>
                  <a:pt x="534" y="113425"/>
                </a:lnTo>
                <a:lnTo>
                  <a:pt x="16233" y="156932"/>
                </a:lnTo>
                <a:lnTo>
                  <a:pt x="44596" y="183734"/>
                </a:lnTo>
                <a:lnTo>
                  <a:pt x="91022" y="200739"/>
                </a:lnTo>
                <a:lnTo>
                  <a:pt x="102875" y="201433"/>
                </a:lnTo>
                <a:lnTo>
                  <a:pt x="114612" y="200732"/>
                </a:lnTo>
                <a:lnTo>
                  <a:pt x="158290" y="184268"/>
                </a:lnTo>
                <a:lnTo>
                  <a:pt x="188154" y="152365"/>
                </a:lnTo>
                <a:lnTo>
                  <a:pt x="202191" y="106108"/>
                </a:lnTo>
                <a:lnTo>
                  <a:pt x="202137" y="94043"/>
                </a:lnTo>
                <a:lnTo>
                  <a:pt x="187670" y="47890"/>
                </a:lnTo>
                <a:lnTo>
                  <a:pt x="158891" y="19498"/>
                </a:lnTo>
                <a:lnTo>
                  <a:pt x="124190" y="3500"/>
                </a:lnTo>
                <a:lnTo>
                  <a:pt x="100623" y="0"/>
                </a:lnTo>
                <a:close/>
              </a:path>
            </a:pathLst>
          </a:custGeom>
          <a:solidFill>
            <a:srgbClr val="FF97A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5"/>
          <p:cNvSpPr/>
          <p:nvPr/>
        </p:nvSpPr>
        <p:spPr>
          <a:xfrm>
            <a:off x="9775031" y="4838700"/>
            <a:ext cx="4229100" cy="4229100"/>
          </a:xfrm>
          <a:custGeom>
            <a:avLst/>
            <a:gdLst/>
            <a:ahLst/>
            <a:cxnLst/>
            <a:rect l="l" t="t" r="r" b="b"/>
            <a:pathLst>
              <a:path w="4229100" h="4229100">
                <a:moveTo>
                  <a:pt x="3609764" y="619337"/>
                </a:moveTo>
                <a:lnTo>
                  <a:pt x="3727438" y="746924"/>
                </a:lnTo>
                <a:lnTo>
                  <a:pt x="3832725" y="881438"/>
                </a:lnTo>
                <a:lnTo>
                  <a:pt x="3925625" y="1022108"/>
                </a:lnTo>
                <a:lnTo>
                  <a:pt x="4006139" y="1168166"/>
                </a:lnTo>
                <a:lnTo>
                  <a:pt x="4074266" y="1318842"/>
                </a:lnTo>
                <a:lnTo>
                  <a:pt x="4130006" y="1473366"/>
                </a:lnTo>
                <a:lnTo>
                  <a:pt x="4173360" y="1630968"/>
                </a:lnTo>
                <a:lnTo>
                  <a:pt x="4204327" y="1790879"/>
                </a:lnTo>
                <a:lnTo>
                  <a:pt x="4222907" y="1952329"/>
                </a:lnTo>
                <a:lnTo>
                  <a:pt x="4229100" y="2114549"/>
                </a:lnTo>
                <a:lnTo>
                  <a:pt x="4222907" y="2276769"/>
                </a:lnTo>
                <a:lnTo>
                  <a:pt x="4204327" y="2438219"/>
                </a:lnTo>
                <a:lnTo>
                  <a:pt x="4173360" y="2598130"/>
                </a:lnTo>
                <a:lnTo>
                  <a:pt x="4130006" y="2755733"/>
                </a:lnTo>
                <a:lnTo>
                  <a:pt x="4074266" y="2910256"/>
                </a:lnTo>
                <a:lnTo>
                  <a:pt x="4006139" y="3060932"/>
                </a:lnTo>
                <a:lnTo>
                  <a:pt x="3925625" y="3206990"/>
                </a:lnTo>
                <a:lnTo>
                  <a:pt x="3832725" y="3347661"/>
                </a:lnTo>
                <a:lnTo>
                  <a:pt x="3727438" y="3482175"/>
                </a:lnTo>
                <a:lnTo>
                  <a:pt x="3609764" y="3609762"/>
                </a:lnTo>
                <a:lnTo>
                  <a:pt x="3482176" y="3727437"/>
                </a:lnTo>
                <a:lnTo>
                  <a:pt x="3347662" y="3832724"/>
                </a:lnTo>
                <a:lnTo>
                  <a:pt x="3206991" y="3925624"/>
                </a:lnTo>
                <a:lnTo>
                  <a:pt x="3060933" y="4006138"/>
                </a:lnTo>
                <a:lnTo>
                  <a:pt x="2910257" y="4074265"/>
                </a:lnTo>
                <a:lnTo>
                  <a:pt x="2755733" y="4130006"/>
                </a:lnTo>
                <a:lnTo>
                  <a:pt x="2598131" y="4173359"/>
                </a:lnTo>
                <a:lnTo>
                  <a:pt x="2438219" y="4204326"/>
                </a:lnTo>
                <a:lnTo>
                  <a:pt x="2276769" y="4222906"/>
                </a:lnTo>
                <a:lnTo>
                  <a:pt x="2114549" y="4229100"/>
                </a:lnTo>
                <a:lnTo>
                  <a:pt x="1952329" y="4222906"/>
                </a:lnTo>
                <a:lnTo>
                  <a:pt x="1790879" y="4204326"/>
                </a:lnTo>
                <a:lnTo>
                  <a:pt x="1630968" y="4173359"/>
                </a:lnTo>
                <a:lnTo>
                  <a:pt x="1473366" y="4130006"/>
                </a:lnTo>
                <a:lnTo>
                  <a:pt x="1318842" y="4074265"/>
                </a:lnTo>
                <a:lnTo>
                  <a:pt x="1168167" y="4006138"/>
                </a:lnTo>
                <a:lnTo>
                  <a:pt x="1022109" y="3925624"/>
                </a:lnTo>
                <a:lnTo>
                  <a:pt x="881438" y="3832724"/>
                </a:lnTo>
                <a:lnTo>
                  <a:pt x="746924" y="3727437"/>
                </a:lnTo>
                <a:lnTo>
                  <a:pt x="619337" y="3609762"/>
                </a:lnTo>
                <a:lnTo>
                  <a:pt x="501663" y="3482175"/>
                </a:lnTo>
                <a:lnTo>
                  <a:pt x="396376" y="3347661"/>
                </a:lnTo>
                <a:lnTo>
                  <a:pt x="303475" y="3206990"/>
                </a:lnTo>
                <a:lnTo>
                  <a:pt x="222961" y="3060932"/>
                </a:lnTo>
                <a:lnTo>
                  <a:pt x="154834" y="2910256"/>
                </a:lnTo>
                <a:lnTo>
                  <a:pt x="99094" y="2755733"/>
                </a:lnTo>
                <a:lnTo>
                  <a:pt x="55740" y="2598130"/>
                </a:lnTo>
                <a:lnTo>
                  <a:pt x="24773" y="2438219"/>
                </a:lnTo>
                <a:lnTo>
                  <a:pt x="6193" y="2276769"/>
                </a:lnTo>
                <a:lnTo>
                  <a:pt x="0" y="2114549"/>
                </a:lnTo>
                <a:lnTo>
                  <a:pt x="6193" y="1952329"/>
                </a:lnTo>
                <a:lnTo>
                  <a:pt x="24773" y="1790879"/>
                </a:lnTo>
                <a:lnTo>
                  <a:pt x="55740" y="1630968"/>
                </a:lnTo>
                <a:lnTo>
                  <a:pt x="99094" y="1473366"/>
                </a:lnTo>
                <a:lnTo>
                  <a:pt x="154834" y="1318842"/>
                </a:lnTo>
                <a:lnTo>
                  <a:pt x="222961" y="1168166"/>
                </a:lnTo>
                <a:lnTo>
                  <a:pt x="303475" y="1022108"/>
                </a:lnTo>
                <a:lnTo>
                  <a:pt x="396376" y="881438"/>
                </a:lnTo>
                <a:lnTo>
                  <a:pt x="501663" y="746924"/>
                </a:lnTo>
                <a:lnTo>
                  <a:pt x="619337" y="619337"/>
                </a:lnTo>
                <a:lnTo>
                  <a:pt x="746924" y="501663"/>
                </a:lnTo>
                <a:lnTo>
                  <a:pt x="881438" y="396375"/>
                </a:lnTo>
                <a:lnTo>
                  <a:pt x="1022109" y="303475"/>
                </a:lnTo>
                <a:lnTo>
                  <a:pt x="1168167" y="222961"/>
                </a:lnTo>
                <a:lnTo>
                  <a:pt x="1318842" y="154834"/>
                </a:lnTo>
                <a:lnTo>
                  <a:pt x="1473366" y="99093"/>
                </a:lnTo>
                <a:lnTo>
                  <a:pt x="1630968" y="55740"/>
                </a:lnTo>
                <a:lnTo>
                  <a:pt x="1790879" y="24773"/>
                </a:lnTo>
                <a:lnTo>
                  <a:pt x="1952329" y="6193"/>
                </a:lnTo>
                <a:lnTo>
                  <a:pt x="2114549" y="0"/>
                </a:lnTo>
                <a:lnTo>
                  <a:pt x="2276769" y="6193"/>
                </a:lnTo>
                <a:lnTo>
                  <a:pt x="2438219" y="24773"/>
                </a:lnTo>
                <a:lnTo>
                  <a:pt x="2598131" y="55740"/>
                </a:lnTo>
                <a:lnTo>
                  <a:pt x="2755733" y="99093"/>
                </a:lnTo>
                <a:lnTo>
                  <a:pt x="2910257" y="154834"/>
                </a:lnTo>
                <a:lnTo>
                  <a:pt x="3060933" y="222961"/>
                </a:lnTo>
                <a:lnTo>
                  <a:pt x="3206991" y="303475"/>
                </a:lnTo>
                <a:lnTo>
                  <a:pt x="3347662" y="396375"/>
                </a:lnTo>
                <a:lnTo>
                  <a:pt x="3482176" y="501663"/>
                </a:lnTo>
                <a:lnTo>
                  <a:pt x="3609764" y="619337"/>
                </a:lnTo>
              </a:path>
            </a:pathLst>
          </a:custGeom>
          <a:ln w="12700">
            <a:solidFill>
              <a:srgbClr val="746F8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7"/>
          <p:cNvSpPr txBox="1"/>
          <p:nvPr/>
        </p:nvSpPr>
        <p:spPr>
          <a:xfrm>
            <a:off x="11743532" y="4328162"/>
            <a:ext cx="292099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/>
            <a:r>
              <a:rPr sz="2800" spc="-30" dirty="0">
                <a:solidFill>
                  <a:srgbClr val="515151"/>
                </a:solidFill>
                <a:latin typeface="Gill Sans MT" panose="020B0502020104020203" pitchFamily="34" charset="0"/>
                <a:cs typeface="Gill Sans MT"/>
              </a:rPr>
              <a:t>A</a:t>
            </a:r>
            <a:endParaRPr sz="2800" dirty="0">
              <a:latin typeface="Gill Sans MT" panose="020B0502020104020203" pitchFamily="34" charset="0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28853688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set theory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set</a:t>
            </a:r>
          </a:p>
          <a:p>
            <a:pPr lvl="2"/>
            <a:r>
              <a:rPr lang="en-US" dirty="0"/>
              <a:t>a collection of objects</a:t>
            </a:r>
          </a:p>
          <a:p>
            <a:pPr lvl="2"/>
            <a:r>
              <a:rPr lang="en-US" dirty="0"/>
              <a:t>some set: A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object</a:t>
            </a:r>
          </a:p>
          <a:p>
            <a:pPr lvl="2"/>
            <a:r>
              <a:rPr lang="en-US" dirty="0"/>
              <a:t>some object: z</a:t>
            </a:r>
          </a:p>
          <a:p>
            <a:pPr lvl="2"/>
            <a:r>
              <a:rPr lang="en-US" dirty="0"/>
              <a:t>z ∈ A</a:t>
            </a:r>
          </a:p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object 4"/>
          <p:cNvSpPr/>
          <p:nvPr/>
        </p:nvSpPr>
        <p:spPr>
          <a:xfrm>
            <a:off x="9775031" y="4838699"/>
            <a:ext cx="4229100" cy="4229100"/>
          </a:xfrm>
          <a:custGeom>
            <a:avLst/>
            <a:gdLst/>
            <a:ahLst/>
            <a:cxnLst/>
            <a:rect l="l" t="t" r="r" b="b"/>
            <a:pathLst>
              <a:path w="4229100" h="4229100">
                <a:moveTo>
                  <a:pt x="2114550" y="0"/>
                </a:moveTo>
                <a:lnTo>
                  <a:pt x="1952330" y="6193"/>
                </a:lnTo>
                <a:lnTo>
                  <a:pt x="1790879" y="24773"/>
                </a:lnTo>
                <a:lnTo>
                  <a:pt x="1630968" y="55740"/>
                </a:lnTo>
                <a:lnTo>
                  <a:pt x="1473366" y="99093"/>
                </a:lnTo>
                <a:lnTo>
                  <a:pt x="1318842" y="154834"/>
                </a:lnTo>
                <a:lnTo>
                  <a:pt x="1168167" y="222961"/>
                </a:lnTo>
                <a:lnTo>
                  <a:pt x="1022109" y="303475"/>
                </a:lnTo>
                <a:lnTo>
                  <a:pt x="881438" y="396375"/>
                </a:lnTo>
                <a:lnTo>
                  <a:pt x="746924" y="501663"/>
                </a:lnTo>
                <a:lnTo>
                  <a:pt x="619337" y="619337"/>
                </a:lnTo>
                <a:lnTo>
                  <a:pt x="501663" y="746924"/>
                </a:lnTo>
                <a:lnTo>
                  <a:pt x="396375" y="881438"/>
                </a:lnTo>
                <a:lnTo>
                  <a:pt x="303475" y="1022109"/>
                </a:lnTo>
                <a:lnTo>
                  <a:pt x="222961" y="1168167"/>
                </a:lnTo>
                <a:lnTo>
                  <a:pt x="154834" y="1318842"/>
                </a:lnTo>
                <a:lnTo>
                  <a:pt x="99093" y="1473366"/>
                </a:lnTo>
                <a:lnTo>
                  <a:pt x="55740" y="1630968"/>
                </a:lnTo>
                <a:lnTo>
                  <a:pt x="24773" y="1790879"/>
                </a:lnTo>
                <a:lnTo>
                  <a:pt x="6193" y="1952329"/>
                </a:lnTo>
                <a:lnTo>
                  <a:pt x="0" y="2114549"/>
                </a:lnTo>
                <a:lnTo>
                  <a:pt x="6193" y="2276769"/>
                </a:lnTo>
                <a:lnTo>
                  <a:pt x="24773" y="2438220"/>
                </a:lnTo>
                <a:lnTo>
                  <a:pt x="55740" y="2598131"/>
                </a:lnTo>
                <a:lnTo>
                  <a:pt x="99093" y="2755733"/>
                </a:lnTo>
                <a:lnTo>
                  <a:pt x="154834" y="2910257"/>
                </a:lnTo>
                <a:lnTo>
                  <a:pt x="222961" y="3060932"/>
                </a:lnTo>
                <a:lnTo>
                  <a:pt x="303475" y="3206990"/>
                </a:lnTo>
                <a:lnTo>
                  <a:pt x="396375" y="3347661"/>
                </a:lnTo>
                <a:lnTo>
                  <a:pt x="501663" y="3482175"/>
                </a:lnTo>
                <a:lnTo>
                  <a:pt x="619337" y="3609763"/>
                </a:lnTo>
                <a:lnTo>
                  <a:pt x="746924" y="3727437"/>
                </a:lnTo>
                <a:lnTo>
                  <a:pt x="881438" y="3832724"/>
                </a:lnTo>
                <a:lnTo>
                  <a:pt x="1022109" y="3925625"/>
                </a:lnTo>
                <a:lnTo>
                  <a:pt x="1168167" y="4006138"/>
                </a:lnTo>
                <a:lnTo>
                  <a:pt x="1318842" y="4074265"/>
                </a:lnTo>
                <a:lnTo>
                  <a:pt x="1473366" y="4130006"/>
                </a:lnTo>
                <a:lnTo>
                  <a:pt x="1630968" y="4173359"/>
                </a:lnTo>
                <a:lnTo>
                  <a:pt x="1790879" y="4204326"/>
                </a:lnTo>
                <a:lnTo>
                  <a:pt x="1952330" y="4222906"/>
                </a:lnTo>
                <a:lnTo>
                  <a:pt x="2114550" y="4229100"/>
                </a:lnTo>
                <a:lnTo>
                  <a:pt x="2276769" y="4222906"/>
                </a:lnTo>
                <a:lnTo>
                  <a:pt x="2438220" y="4204326"/>
                </a:lnTo>
                <a:lnTo>
                  <a:pt x="2598131" y="4173359"/>
                </a:lnTo>
                <a:lnTo>
                  <a:pt x="2755733" y="4130006"/>
                </a:lnTo>
                <a:lnTo>
                  <a:pt x="2910257" y="4074265"/>
                </a:lnTo>
                <a:lnTo>
                  <a:pt x="3060933" y="4006138"/>
                </a:lnTo>
                <a:lnTo>
                  <a:pt x="3206991" y="3925625"/>
                </a:lnTo>
                <a:lnTo>
                  <a:pt x="3347662" y="3832724"/>
                </a:lnTo>
                <a:lnTo>
                  <a:pt x="3482176" y="3727437"/>
                </a:lnTo>
                <a:lnTo>
                  <a:pt x="3609764" y="3609763"/>
                </a:lnTo>
                <a:lnTo>
                  <a:pt x="3727438" y="3482175"/>
                </a:lnTo>
                <a:lnTo>
                  <a:pt x="3832725" y="3347661"/>
                </a:lnTo>
                <a:lnTo>
                  <a:pt x="3925626" y="3206990"/>
                </a:lnTo>
                <a:lnTo>
                  <a:pt x="4006139" y="3060932"/>
                </a:lnTo>
                <a:lnTo>
                  <a:pt x="4074266" y="2910257"/>
                </a:lnTo>
                <a:lnTo>
                  <a:pt x="4130007" y="2755733"/>
                </a:lnTo>
                <a:lnTo>
                  <a:pt x="4173360" y="2598131"/>
                </a:lnTo>
                <a:lnTo>
                  <a:pt x="4204327" y="2438220"/>
                </a:lnTo>
                <a:lnTo>
                  <a:pt x="4222907" y="2276769"/>
                </a:lnTo>
                <a:lnTo>
                  <a:pt x="4229100" y="2114549"/>
                </a:lnTo>
                <a:lnTo>
                  <a:pt x="4222907" y="1952329"/>
                </a:lnTo>
                <a:lnTo>
                  <a:pt x="4204327" y="1790879"/>
                </a:lnTo>
                <a:lnTo>
                  <a:pt x="4173360" y="1630968"/>
                </a:lnTo>
                <a:lnTo>
                  <a:pt x="4130007" y="1473366"/>
                </a:lnTo>
                <a:lnTo>
                  <a:pt x="4074266" y="1318842"/>
                </a:lnTo>
                <a:lnTo>
                  <a:pt x="4006139" y="1168167"/>
                </a:lnTo>
                <a:lnTo>
                  <a:pt x="3925626" y="1022109"/>
                </a:lnTo>
                <a:lnTo>
                  <a:pt x="3832725" y="881438"/>
                </a:lnTo>
                <a:lnTo>
                  <a:pt x="3727438" y="746924"/>
                </a:lnTo>
                <a:lnTo>
                  <a:pt x="3609764" y="619337"/>
                </a:lnTo>
                <a:lnTo>
                  <a:pt x="3482176" y="501663"/>
                </a:lnTo>
                <a:lnTo>
                  <a:pt x="3347662" y="396375"/>
                </a:lnTo>
                <a:lnTo>
                  <a:pt x="3206991" y="303475"/>
                </a:lnTo>
                <a:lnTo>
                  <a:pt x="3060933" y="222961"/>
                </a:lnTo>
                <a:lnTo>
                  <a:pt x="2910257" y="154834"/>
                </a:lnTo>
                <a:lnTo>
                  <a:pt x="2755733" y="99093"/>
                </a:lnTo>
                <a:lnTo>
                  <a:pt x="2598131" y="55740"/>
                </a:lnTo>
                <a:lnTo>
                  <a:pt x="2438220" y="24773"/>
                </a:lnTo>
                <a:lnTo>
                  <a:pt x="2276769" y="6193"/>
                </a:lnTo>
                <a:lnTo>
                  <a:pt x="2114550" y="0"/>
                </a:lnTo>
                <a:close/>
              </a:path>
            </a:pathLst>
          </a:custGeom>
          <a:solidFill>
            <a:srgbClr val="DCD3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775031" y="4838700"/>
            <a:ext cx="4229100" cy="4229100"/>
          </a:xfrm>
          <a:custGeom>
            <a:avLst/>
            <a:gdLst/>
            <a:ahLst/>
            <a:cxnLst/>
            <a:rect l="l" t="t" r="r" b="b"/>
            <a:pathLst>
              <a:path w="4229100" h="4229100">
                <a:moveTo>
                  <a:pt x="3609764" y="619337"/>
                </a:moveTo>
                <a:lnTo>
                  <a:pt x="3727438" y="746924"/>
                </a:lnTo>
                <a:lnTo>
                  <a:pt x="3832725" y="881438"/>
                </a:lnTo>
                <a:lnTo>
                  <a:pt x="3925625" y="1022108"/>
                </a:lnTo>
                <a:lnTo>
                  <a:pt x="4006139" y="1168166"/>
                </a:lnTo>
                <a:lnTo>
                  <a:pt x="4074266" y="1318842"/>
                </a:lnTo>
                <a:lnTo>
                  <a:pt x="4130006" y="1473366"/>
                </a:lnTo>
                <a:lnTo>
                  <a:pt x="4173360" y="1630968"/>
                </a:lnTo>
                <a:lnTo>
                  <a:pt x="4204327" y="1790879"/>
                </a:lnTo>
                <a:lnTo>
                  <a:pt x="4222907" y="1952329"/>
                </a:lnTo>
                <a:lnTo>
                  <a:pt x="4229100" y="2114549"/>
                </a:lnTo>
                <a:lnTo>
                  <a:pt x="4222907" y="2276769"/>
                </a:lnTo>
                <a:lnTo>
                  <a:pt x="4204327" y="2438219"/>
                </a:lnTo>
                <a:lnTo>
                  <a:pt x="4173360" y="2598130"/>
                </a:lnTo>
                <a:lnTo>
                  <a:pt x="4130006" y="2755733"/>
                </a:lnTo>
                <a:lnTo>
                  <a:pt x="4074266" y="2910256"/>
                </a:lnTo>
                <a:lnTo>
                  <a:pt x="4006139" y="3060932"/>
                </a:lnTo>
                <a:lnTo>
                  <a:pt x="3925625" y="3206990"/>
                </a:lnTo>
                <a:lnTo>
                  <a:pt x="3832725" y="3347661"/>
                </a:lnTo>
                <a:lnTo>
                  <a:pt x="3727438" y="3482175"/>
                </a:lnTo>
                <a:lnTo>
                  <a:pt x="3609764" y="3609762"/>
                </a:lnTo>
                <a:lnTo>
                  <a:pt x="3482176" y="3727437"/>
                </a:lnTo>
                <a:lnTo>
                  <a:pt x="3347662" y="3832724"/>
                </a:lnTo>
                <a:lnTo>
                  <a:pt x="3206991" y="3925624"/>
                </a:lnTo>
                <a:lnTo>
                  <a:pt x="3060933" y="4006138"/>
                </a:lnTo>
                <a:lnTo>
                  <a:pt x="2910257" y="4074265"/>
                </a:lnTo>
                <a:lnTo>
                  <a:pt x="2755733" y="4130006"/>
                </a:lnTo>
                <a:lnTo>
                  <a:pt x="2598131" y="4173359"/>
                </a:lnTo>
                <a:lnTo>
                  <a:pt x="2438219" y="4204326"/>
                </a:lnTo>
                <a:lnTo>
                  <a:pt x="2276769" y="4222906"/>
                </a:lnTo>
                <a:lnTo>
                  <a:pt x="2114549" y="4229100"/>
                </a:lnTo>
                <a:lnTo>
                  <a:pt x="1952329" y="4222906"/>
                </a:lnTo>
                <a:lnTo>
                  <a:pt x="1790879" y="4204326"/>
                </a:lnTo>
                <a:lnTo>
                  <a:pt x="1630968" y="4173359"/>
                </a:lnTo>
                <a:lnTo>
                  <a:pt x="1473366" y="4130006"/>
                </a:lnTo>
                <a:lnTo>
                  <a:pt x="1318842" y="4074265"/>
                </a:lnTo>
                <a:lnTo>
                  <a:pt x="1168167" y="4006138"/>
                </a:lnTo>
                <a:lnTo>
                  <a:pt x="1022109" y="3925624"/>
                </a:lnTo>
                <a:lnTo>
                  <a:pt x="881438" y="3832724"/>
                </a:lnTo>
                <a:lnTo>
                  <a:pt x="746924" y="3727437"/>
                </a:lnTo>
                <a:lnTo>
                  <a:pt x="619337" y="3609762"/>
                </a:lnTo>
                <a:lnTo>
                  <a:pt x="501663" y="3482175"/>
                </a:lnTo>
                <a:lnTo>
                  <a:pt x="396376" y="3347661"/>
                </a:lnTo>
                <a:lnTo>
                  <a:pt x="303475" y="3206990"/>
                </a:lnTo>
                <a:lnTo>
                  <a:pt x="222961" y="3060932"/>
                </a:lnTo>
                <a:lnTo>
                  <a:pt x="154834" y="2910256"/>
                </a:lnTo>
                <a:lnTo>
                  <a:pt x="99094" y="2755733"/>
                </a:lnTo>
                <a:lnTo>
                  <a:pt x="55740" y="2598130"/>
                </a:lnTo>
                <a:lnTo>
                  <a:pt x="24773" y="2438219"/>
                </a:lnTo>
                <a:lnTo>
                  <a:pt x="6193" y="2276769"/>
                </a:lnTo>
                <a:lnTo>
                  <a:pt x="0" y="2114549"/>
                </a:lnTo>
                <a:lnTo>
                  <a:pt x="6193" y="1952329"/>
                </a:lnTo>
                <a:lnTo>
                  <a:pt x="24773" y="1790879"/>
                </a:lnTo>
                <a:lnTo>
                  <a:pt x="55740" y="1630968"/>
                </a:lnTo>
                <a:lnTo>
                  <a:pt x="99094" y="1473366"/>
                </a:lnTo>
                <a:lnTo>
                  <a:pt x="154834" y="1318842"/>
                </a:lnTo>
                <a:lnTo>
                  <a:pt x="222961" y="1168166"/>
                </a:lnTo>
                <a:lnTo>
                  <a:pt x="303475" y="1022108"/>
                </a:lnTo>
                <a:lnTo>
                  <a:pt x="396376" y="881438"/>
                </a:lnTo>
                <a:lnTo>
                  <a:pt x="501663" y="746924"/>
                </a:lnTo>
                <a:lnTo>
                  <a:pt x="619337" y="619337"/>
                </a:lnTo>
                <a:lnTo>
                  <a:pt x="746924" y="501663"/>
                </a:lnTo>
                <a:lnTo>
                  <a:pt x="881438" y="396375"/>
                </a:lnTo>
                <a:lnTo>
                  <a:pt x="1022109" y="303475"/>
                </a:lnTo>
                <a:lnTo>
                  <a:pt x="1168167" y="222961"/>
                </a:lnTo>
                <a:lnTo>
                  <a:pt x="1318842" y="154834"/>
                </a:lnTo>
                <a:lnTo>
                  <a:pt x="1473366" y="99093"/>
                </a:lnTo>
                <a:lnTo>
                  <a:pt x="1630968" y="55740"/>
                </a:lnTo>
                <a:lnTo>
                  <a:pt x="1790879" y="24773"/>
                </a:lnTo>
                <a:lnTo>
                  <a:pt x="1952329" y="6193"/>
                </a:lnTo>
                <a:lnTo>
                  <a:pt x="2114549" y="0"/>
                </a:lnTo>
                <a:lnTo>
                  <a:pt x="2276769" y="6193"/>
                </a:lnTo>
                <a:lnTo>
                  <a:pt x="2438219" y="24773"/>
                </a:lnTo>
                <a:lnTo>
                  <a:pt x="2598131" y="55740"/>
                </a:lnTo>
                <a:lnTo>
                  <a:pt x="2755733" y="99093"/>
                </a:lnTo>
                <a:lnTo>
                  <a:pt x="2910257" y="154834"/>
                </a:lnTo>
                <a:lnTo>
                  <a:pt x="3060933" y="222961"/>
                </a:lnTo>
                <a:lnTo>
                  <a:pt x="3206991" y="303475"/>
                </a:lnTo>
                <a:lnTo>
                  <a:pt x="3347662" y="396375"/>
                </a:lnTo>
                <a:lnTo>
                  <a:pt x="3482176" y="501663"/>
                </a:lnTo>
                <a:lnTo>
                  <a:pt x="3609764" y="619337"/>
                </a:lnTo>
              </a:path>
            </a:pathLst>
          </a:custGeom>
          <a:ln w="12700">
            <a:solidFill>
              <a:srgbClr val="746F8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1743532" y="4328162"/>
            <a:ext cx="292099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/>
            <a:r>
              <a:rPr sz="2800" spc="-30" dirty="0">
                <a:solidFill>
                  <a:srgbClr val="515151"/>
                </a:solidFill>
                <a:latin typeface="Gill Sans MT" panose="020B0502020104020203" pitchFamily="34" charset="0"/>
                <a:cs typeface="Gill Sans MT"/>
              </a:rPr>
              <a:t>A</a:t>
            </a:r>
            <a:endParaRPr sz="2800" dirty="0">
              <a:latin typeface="Gill Sans MT" panose="020B0502020104020203" pitchFamily="34" charset="0"/>
              <a:cs typeface="Gill Sans MT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3242131" y="6106180"/>
            <a:ext cx="3254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R="5080" algn="r">
              <a:spcBef>
                <a:spcPts val="3229"/>
              </a:spcBef>
            </a:pPr>
            <a:r>
              <a:rPr lang="en-US" sz="2800" spc="-105" dirty="0">
                <a:solidFill>
                  <a:srgbClr val="515151"/>
                </a:solidFill>
                <a:latin typeface="Gill Sans MT" panose="020B0502020104020203" pitchFamily="34" charset="0"/>
                <a:cs typeface="Gill Sans MT"/>
              </a:rPr>
              <a:t>z</a:t>
            </a:r>
            <a:endParaRPr lang="en-US" sz="2800" dirty="0">
              <a:latin typeface="Gill Sans MT" panose="020B0502020104020203" pitchFamily="34" charset="0"/>
              <a:cs typeface="Gill Sans MT"/>
            </a:endParaRPr>
          </a:p>
        </p:txBody>
      </p:sp>
      <p:sp>
        <p:nvSpPr>
          <p:cNvPr id="9" name="object 6"/>
          <p:cNvSpPr/>
          <p:nvPr/>
        </p:nvSpPr>
        <p:spPr>
          <a:xfrm>
            <a:off x="13115766" y="6452870"/>
            <a:ext cx="202565" cy="201930"/>
          </a:xfrm>
          <a:custGeom>
            <a:avLst/>
            <a:gdLst/>
            <a:ahLst/>
            <a:cxnLst/>
            <a:rect l="l" t="t" r="r" b="b"/>
            <a:pathLst>
              <a:path w="202565" h="201929">
                <a:moveTo>
                  <a:pt x="100623" y="0"/>
                </a:moveTo>
                <a:lnTo>
                  <a:pt x="55841" y="9467"/>
                </a:lnTo>
                <a:lnTo>
                  <a:pt x="18519" y="43464"/>
                </a:lnTo>
                <a:lnTo>
                  <a:pt x="855" y="89926"/>
                </a:lnTo>
                <a:lnTo>
                  <a:pt x="0" y="101737"/>
                </a:lnTo>
                <a:lnTo>
                  <a:pt x="534" y="113425"/>
                </a:lnTo>
                <a:lnTo>
                  <a:pt x="16233" y="156932"/>
                </a:lnTo>
                <a:lnTo>
                  <a:pt x="44596" y="183734"/>
                </a:lnTo>
                <a:lnTo>
                  <a:pt x="91022" y="200739"/>
                </a:lnTo>
                <a:lnTo>
                  <a:pt x="102875" y="201433"/>
                </a:lnTo>
                <a:lnTo>
                  <a:pt x="114612" y="200732"/>
                </a:lnTo>
                <a:lnTo>
                  <a:pt x="158290" y="184268"/>
                </a:lnTo>
                <a:lnTo>
                  <a:pt x="188154" y="152365"/>
                </a:lnTo>
                <a:lnTo>
                  <a:pt x="202191" y="106108"/>
                </a:lnTo>
                <a:lnTo>
                  <a:pt x="202137" y="94043"/>
                </a:lnTo>
                <a:lnTo>
                  <a:pt x="187670" y="47890"/>
                </a:lnTo>
                <a:lnTo>
                  <a:pt x="158891" y="19498"/>
                </a:lnTo>
                <a:lnTo>
                  <a:pt x="124190" y="3500"/>
                </a:lnTo>
                <a:lnTo>
                  <a:pt x="100623" y="0"/>
                </a:lnTo>
                <a:close/>
              </a:path>
            </a:pathLst>
          </a:custGeom>
          <a:solidFill>
            <a:srgbClr val="FF97A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8"/>
          <p:cNvSpPr/>
          <p:nvPr/>
        </p:nvSpPr>
        <p:spPr>
          <a:xfrm>
            <a:off x="11744166" y="7646670"/>
            <a:ext cx="202565" cy="201930"/>
          </a:xfrm>
          <a:custGeom>
            <a:avLst/>
            <a:gdLst/>
            <a:ahLst/>
            <a:cxnLst/>
            <a:rect l="l" t="t" r="r" b="b"/>
            <a:pathLst>
              <a:path w="202565" h="201929">
                <a:moveTo>
                  <a:pt x="100623" y="0"/>
                </a:moveTo>
                <a:lnTo>
                  <a:pt x="55841" y="9467"/>
                </a:lnTo>
                <a:lnTo>
                  <a:pt x="18519" y="43464"/>
                </a:lnTo>
                <a:lnTo>
                  <a:pt x="855" y="89926"/>
                </a:lnTo>
                <a:lnTo>
                  <a:pt x="0" y="101737"/>
                </a:lnTo>
                <a:lnTo>
                  <a:pt x="534" y="113425"/>
                </a:lnTo>
                <a:lnTo>
                  <a:pt x="16233" y="156932"/>
                </a:lnTo>
                <a:lnTo>
                  <a:pt x="44596" y="183734"/>
                </a:lnTo>
                <a:lnTo>
                  <a:pt x="91022" y="200739"/>
                </a:lnTo>
                <a:lnTo>
                  <a:pt x="102875" y="201433"/>
                </a:lnTo>
                <a:lnTo>
                  <a:pt x="114612" y="200732"/>
                </a:lnTo>
                <a:lnTo>
                  <a:pt x="158290" y="184268"/>
                </a:lnTo>
                <a:lnTo>
                  <a:pt x="188154" y="152365"/>
                </a:lnTo>
                <a:lnTo>
                  <a:pt x="202191" y="106108"/>
                </a:lnTo>
                <a:lnTo>
                  <a:pt x="202137" y="94043"/>
                </a:lnTo>
                <a:lnTo>
                  <a:pt x="187670" y="47890"/>
                </a:lnTo>
                <a:lnTo>
                  <a:pt x="158891" y="19498"/>
                </a:lnTo>
                <a:lnTo>
                  <a:pt x="124190" y="3500"/>
                </a:lnTo>
                <a:lnTo>
                  <a:pt x="100623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9"/>
          <p:cNvSpPr/>
          <p:nvPr/>
        </p:nvSpPr>
        <p:spPr>
          <a:xfrm>
            <a:off x="11515566" y="5805170"/>
            <a:ext cx="202565" cy="201930"/>
          </a:xfrm>
          <a:custGeom>
            <a:avLst/>
            <a:gdLst/>
            <a:ahLst/>
            <a:cxnLst/>
            <a:rect l="l" t="t" r="r" b="b"/>
            <a:pathLst>
              <a:path w="202565" h="201929">
                <a:moveTo>
                  <a:pt x="100623" y="0"/>
                </a:moveTo>
                <a:lnTo>
                  <a:pt x="55841" y="9467"/>
                </a:lnTo>
                <a:lnTo>
                  <a:pt x="18519" y="43464"/>
                </a:lnTo>
                <a:lnTo>
                  <a:pt x="855" y="89926"/>
                </a:lnTo>
                <a:lnTo>
                  <a:pt x="0" y="101737"/>
                </a:lnTo>
                <a:lnTo>
                  <a:pt x="534" y="113425"/>
                </a:lnTo>
                <a:lnTo>
                  <a:pt x="16233" y="156932"/>
                </a:lnTo>
                <a:lnTo>
                  <a:pt x="44596" y="183734"/>
                </a:lnTo>
                <a:lnTo>
                  <a:pt x="91022" y="200739"/>
                </a:lnTo>
                <a:lnTo>
                  <a:pt x="102875" y="201433"/>
                </a:lnTo>
                <a:lnTo>
                  <a:pt x="114612" y="200732"/>
                </a:lnTo>
                <a:lnTo>
                  <a:pt x="158290" y="184268"/>
                </a:lnTo>
                <a:lnTo>
                  <a:pt x="188154" y="152365"/>
                </a:lnTo>
                <a:lnTo>
                  <a:pt x="202191" y="106108"/>
                </a:lnTo>
                <a:lnTo>
                  <a:pt x="202137" y="94043"/>
                </a:lnTo>
                <a:lnTo>
                  <a:pt x="187670" y="47890"/>
                </a:lnTo>
                <a:lnTo>
                  <a:pt x="158891" y="19498"/>
                </a:lnTo>
                <a:lnTo>
                  <a:pt x="124190" y="3500"/>
                </a:lnTo>
                <a:lnTo>
                  <a:pt x="100623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0"/>
          <p:cNvSpPr/>
          <p:nvPr/>
        </p:nvSpPr>
        <p:spPr>
          <a:xfrm>
            <a:off x="12645866" y="7075170"/>
            <a:ext cx="202565" cy="201930"/>
          </a:xfrm>
          <a:custGeom>
            <a:avLst/>
            <a:gdLst/>
            <a:ahLst/>
            <a:cxnLst/>
            <a:rect l="l" t="t" r="r" b="b"/>
            <a:pathLst>
              <a:path w="202565" h="201929">
                <a:moveTo>
                  <a:pt x="100623" y="0"/>
                </a:moveTo>
                <a:lnTo>
                  <a:pt x="55841" y="9467"/>
                </a:lnTo>
                <a:lnTo>
                  <a:pt x="18519" y="43464"/>
                </a:lnTo>
                <a:lnTo>
                  <a:pt x="855" y="89926"/>
                </a:lnTo>
                <a:lnTo>
                  <a:pt x="0" y="101737"/>
                </a:lnTo>
                <a:lnTo>
                  <a:pt x="534" y="113425"/>
                </a:lnTo>
                <a:lnTo>
                  <a:pt x="16233" y="156932"/>
                </a:lnTo>
                <a:lnTo>
                  <a:pt x="44596" y="183734"/>
                </a:lnTo>
                <a:lnTo>
                  <a:pt x="91022" y="200739"/>
                </a:lnTo>
                <a:lnTo>
                  <a:pt x="102875" y="201433"/>
                </a:lnTo>
                <a:lnTo>
                  <a:pt x="114612" y="200732"/>
                </a:lnTo>
                <a:lnTo>
                  <a:pt x="158290" y="184268"/>
                </a:lnTo>
                <a:lnTo>
                  <a:pt x="188154" y="152365"/>
                </a:lnTo>
                <a:lnTo>
                  <a:pt x="202191" y="106108"/>
                </a:lnTo>
                <a:lnTo>
                  <a:pt x="202137" y="94043"/>
                </a:lnTo>
                <a:lnTo>
                  <a:pt x="187670" y="47890"/>
                </a:lnTo>
                <a:lnTo>
                  <a:pt x="158891" y="19498"/>
                </a:lnTo>
                <a:lnTo>
                  <a:pt x="124190" y="3500"/>
                </a:lnTo>
                <a:lnTo>
                  <a:pt x="100623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1"/>
          <p:cNvSpPr/>
          <p:nvPr/>
        </p:nvSpPr>
        <p:spPr>
          <a:xfrm>
            <a:off x="12048966" y="6643370"/>
            <a:ext cx="202565" cy="201930"/>
          </a:xfrm>
          <a:custGeom>
            <a:avLst/>
            <a:gdLst/>
            <a:ahLst/>
            <a:cxnLst/>
            <a:rect l="l" t="t" r="r" b="b"/>
            <a:pathLst>
              <a:path w="202565" h="201929">
                <a:moveTo>
                  <a:pt x="100623" y="0"/>
                </a:moveTo>
                <a:lnTo>
                  <a:pt x="55841" y="9467"/>
                </a:lnTo>
                <a:lnTo>
                  <a:pt x="18519" y="43464"/>
                </a:lnTo>
                <a:lnTo>
                  <a:pt x="855" y="89926"/>
                </a:lnTo>
                <a:lnTo>
                  <a:pt x="0" y="101737"/>
                </a:lnTo>
                <a:lnTo>
                  <a:pt x="534" y="113425"/>
                </a:lnTo>
                <a:lnTo>
                  <a:pt x="16233" y="156932"/>
                </a:lnTo>
                <a:lnTo>
                  <a:pt x="44596" y="183734"/>
                </a:lnTo>
                <a:lnTo>
                  <a:pt x="91022" y="200739"/>
                </a:lnTo>
                <a:lnTo>
                  <a:pt x="102875" y="201433"/>
                </a:lnTo>
                <a:lnTo>
                  <a:pt x="114612" y="200732"/>
                </a:lnTo>
                <a:lnTo>
                  <a:pt x="158290" y="184268"/>
                </a:lnTo>
                <a:lnTo>
                  <a:pt x="188154" y="152365"/>
                </a:lnTo>
                <a:lnTo>
                  <a:pt x="202191" y="106108"/>
                </a:lnTo>
                <a:lnTo>
                  <a:pt x="202137" y="94043"/>
                </a:lnTo>
                <a:lnTo>
                  <a:pt x="187670" y="47890"/>
                </a:lnTo>
                <a:lnTo>
                  <a:pt x="158891" y="19498"/>
                </a:lnTo>
                <a:lnTo>
                  <a:pt x="124190" y="3500"/>
                </a:lnTo>
                <a:lnTo>
                  <a:pt x="100623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2"/>
          <p:cNvSpPr/>
          <p:nvPr/>
        </p:nvSpPr>
        <p:spPr>
          <a:xfrm>
            <a:off x="10448766" y="5995670"/>
            <a:ext cx="202565" cy="201930"/>
          </a:xfrm>
          <a:custGeom>
            <a:avLst/>
            <a:gdLst/>
            <a:ahLst/>
            <a:cxnLst/>
            <a:rect l="l" t="t" r="r" b="b"/>
            <a:pathLst>
              <a:path w="202565" h="201929">
                <a:moveTo>
                  <a:pt x="100623" y="0"/>
                </a:moveTo>
                <a:lnTo>
                  <a:pt x="55841" y="9467"/>
                </a:lnTo>
                <a:lnTo>
                  <a:pt x="18519" y="43464"/>
                </a:lnTo>
                <a:lnTo>
                  <a:pt x="855" y="89926"/>
                </a:lnTo>
                <a:lnTo>
                  <a:pt x="0" y="101737"/>
                </a:lnTo>
                <a:lnTo>
                  <a:pt x="534" y="113425"/>
                </a:lnTo>
                <a:lnTo>
                  <a:pt x="16233" y="156932"/>
                </a:lnTo>
                <a:lnTo>
                  <a:pt x="44596" y="183734"/>
                </a:lnTo>
                <a:lnTo>
                  <a:pt x="91022" y="200739"/>
                </a:lnTo>
                <a:lnTo>
                  <a:pt x="102875" y="201433"/>
                </a:lnTo>
                <a:lnTo>
                  <a:pt x="114612" y="200732"/>
                </a:lnTo>
                <a:lnTo>
                  <a:pt x="158290" y="184268"/>
                </a:lnTo>
                <a:lnTo>
                  <a:pt x="188154" y="152365"/>
                </a:lnTo>
                <a:lnTo>
                  <a:pt x="202191" y="106108"/>
                </a:lnTo>
                <a:lnTo>
                  <a:pt x="202137" y="94043"/>
                </a:lnTo>
                <a:lnTo>
                  <a:pt x="187670" y="47890"/>
                </a:lnTo>
                <a:lnTo>
                  <a:pt x="158891" y="19498"/>
                </a:lnTo>
                <a:lnTo>
                  <a:pt x="124190" y="3500"/>
                </a:lnTo>
                <a:lnTo>
                  <a:pt x="100623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3"/>
          <p:cNvSpPr/>
          <p:nvPr/>
        </p:nvSpPr>
        <p:spPr>
          <a:xfrm>
            <a:off x="11579066" y="7265670"/>
            <a:ext cx="202565" cy="201930"/>
          </a:xfrm>
          <a:custGeom>
            <a:avLst/>
            <a:gdLst/>
            <a:ahLst/>
            <a:cxnLst/>
            <a:rect l="l" t="t" r="r" b="b"/>
            <a:pathLst>
              <a:path w="202565" h="201929">
                <a:moveTo>
                  <a:pt x="100623" y="0"/>
                </a:moveTo>
                <a:lnTo>
                  <a:pt x="55841" y="9467"/>
                </a:lnTo>
                <a:lnTo>
                  <a:pt x="18519" y="43464"/>
                </a:lnTo>
                <a:lnTo>
                  <a:pt x="855" y="89926"/>
                </a:lnTo>
                <a:lnTo>
                  <a:pt x="0" y="101737"/>
                </a:lnTo>
                <a:lnTo>
                  <a:pt x="534" y="113425"/>
                </a:lnTo>
                <a:lnTo>
                  <a:pt x="16233" y="156932"/>
                </a:lnTo>
                <a:lnTo>
                  <a:pt x="44596" y="183734"/>
                </a:lnTo>
                <a:lnTo>
                  <a:pt x="91022" y="200739"/>
                </a:lnTo>
                <a:lnTo>
                  <a:pt x="102875" y="201433"/>
                </a:lnTo>
                <a:lnTo>
                  <a:pt x="114612" y="200732"/>
                </a:lnTo>
                <a:lnTo>
                  <a:pt x="158290" y="184268"/>
                </a:lnTo>
                <a:lnTo>
                  <a:pt x="188154" y="152365"/>
                </a:lnTo>
                <a:lnTo>
                  <a:pt x="202191" y="106108"/>
                </a:lnTo>
                <a:lnTo>
                  <a:pt x="202137" y="94043"/>
                </a:lnTo>
                <a:lnTo>
                  <a:pt x="187670" y="47890"/>
                </a:lnTo>
                <a:lnTo>
                  <a:pt x="158891" y="19498"/>
                </a:lnTo>
                <a:lnTo>
                  <a:pt x="124190" y="3500"/>
                </a:lnTo>
                <a:lnTo>
                  <a:pt x="100623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4"/>
          <p:cNvSpPr/>
          <p:nvPr/>
        </p:nvSpPr>
        <p:spPr>
          <a:xfrm>
            <a:off x="13344366" y="7291070"/>
            <a:ext cx="202565" cy="201930"/>
          </a:xfrm>
          <a:custGeom>
            <a:avLst/>
            <a:gdLst/>
            <a:ahLst/>
            <a:cxnLst/>
            <a:rect l="l" t="t" r="r" b="b"/>
            <a:pathLst>
              <a:path w="202565" h="201929">
                <a:moveTo>
                  <a:pt x="100623" y="0"/>
                </a:moveTo>
                <a:lnTo>
                  <a:pt x="55841" y="9467"/>
                </a:lnTo>
                <a:lnTo>
                  <a:pt x="18519" y="43464"/>
                </a:lnTo>
                <a:lnTo>
                  <a:pt x="855" y="89926"/>
                </a:lnTo>
                <a:lnTo>
                  <a:pt x="0" y="101737"/>
                </a:lnTo>
                <a:lnTo>
                  <a:pt x="534" y="113425"/>
                </a:lnTo>
                <a:lnTo>
                  <a:pt x="16233" y="156932"/>
                </a:lnTo>
                <a:lnTo>
                  <a:pt x="44596" y="183734"/>
                </a:lnTo>
                <a:lnTo>
                  <a:pt x="91022" y="200739"/>
                </a:lnTo>
                <a:lnTo>
                  <a:pt x="102875" y="201433"/>
                </a:lnTo>
                <a:lnTo>
                  <a:pt x="114612" y="200732"/>
                </a:lnTo>
                <a:lnTo>
                  <a:pt x="158290" y="184268"/>
                </a:lnTo>
                <a:lnTo>
                  <a:pt x="188154" y="152365"/>
                </a:lnTo>
                <a:lnTo>
                  <a:pt x="202191" y="106108"/>
                </a:lnTo>
                <a:lnTo>
                  <a:pt x="202137" y="94043"/>
                </a:lnTo>
                <a:lnTo>
                  <a:pt x="187670" y="47890"/>
                </a:lnTo>
                <a:lnTo>
                  <a:pt x="158891" y="19498"/>
                </a:lnTo>
                <a:lnTo>
                  <a:pt x="124190" y="3500"/>
                </a:lnTo>
                <a:lnTo>
                  <a:pt x="100623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15"/>
          <p:cNvSpPr/>
          <p:nvPr/>
        </p:nvSpPr>
        <p:spPr>
          <a:xfrm>
            <a:off x="11972765" y="8484870"/>
            <a:ext cx="202565" cy="201930"/>
          </a:xfrm>
          <a:custGeom>
            <a:avLst/>
            <a:gdLst/>
            <a:ahLst/>
            <a:cxnLst/>
            <a:rect l="l" t="t" r="r" b="b"/>
            <a:pathLst>
              <a:path w="202565" h="201929">
                <a:moveTo>
                  <a:pt x="100622" y="0"/>
                </a:moveTo>
                <a:lnTo>
                  <a:pt x="55841" y="9467"/>
                </a:lnTo>
                <a:lnTo>
                  <a:pt x="18519" y="43464"/>
                </a:lnTo>
                <a:lnTo>
                  <a:pt x="855" y="89926"/>
                </a:lnTo>
                <a:lnTo>
                  <a:pt x="0" y="101737"/>
                </a:lnTo>
                <a:lnTo>
                  <a:pt x="534" y="113425"/>
                </a:lnTo>
                <a:lnTo>
                  <a:pt x="16233" y="156932"/>
                </a:lnTo>
                <a:lnTo>
                  <a:pt x="44596" y="183734"/>
                </a:lnTo>
                <a:lnTo>
                  <a:pt x="91022" y="200739"/>
                </a:lnTo>
                <a:lnTo>
                  <a:pt x="102874" y="201433"/>
                </a:lnTo>
                <a:lnTo>
                  <a:pt x="114612" y="200732"/>
                </a:lnTo>
                <a:lnTo>
                  <a:pt x="158290" y="184268"/>
                </a:lnTo>
                <a:lnTo>
                  <a:pt x="188154" y="152364"/>
                </a:lnTo>
                <a:lnTo>
                  <a:pt x="202191" y="106107"/>
                </a:lnTo>
                <a:lnTo>
                  <a:pt x="202137" y="94042"/>
                </a:lnTo>
                <a:lnTo>
                  <a:pt x="187670" y="47890"/>
                </a:lnTo>
                <a:lnTo>
                  <a:pt x="158890" y="19497"/>
                </a:lnTo>
                <a:lnTo>
                  <a:pt x="124190" y="3500"/>
                </a:lnTo>
                <a:lnTo>
                  <a:pt x="100622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16"/>
          <p:cNvSpPr/>
          <p:nvPr/>
        </p:nvSpPr>
        <p:spPr>
          <a:xfrm>
            <a:off x="11744166" y="6643370"/>
            <a:ext cx="202565" cy="201930"/>
          </a:xfrm>
          <a:custGeom>
            <a:avLst/>
            <a:gdLst/>
            <a:ahLst/>
            <a:cxnLst/>
            <a:rect l="l" t="t" r="r" b="b"/>
            <a:pathLst>
              <a:path w="202565" h="201929">
                <a:moveTo>
                  <a:pt x="100623" y="0"/>
                </a:moveTo>
                <a:lnTo>
                  <a:pt x="55841" y="9467"/>
                </a:lnTo>
                <a:lnTo>
                  <a:pt x="18519" y="43464"/>
                </a:lnTo>
                <a:lnTo>
                  <a:pt x="855" y="89926"/>
                </a:lnTo>
                <a:lnTo>
                  <a:pt x="0" y="101737"/>
                </a:lnTo>
                <a:lnTo>
                  <a:pt x="534" y="113425"/>
                </a:lnTo>
                <a:lnTo>
                  <a:pt x="16233" y="156932"/>
                </a:lnTo>
                <a:lnTo>
                  <a:pt x="44596" y="183734"/>
                </a:lnTo>
                <a:lnTo>
                  <a:pt x="91022" y="200739"/>
                </a:lnTo>
                <a:lnTo>
                  <a:pt x="102875" y="201433"/>
                </a:lnTo>
                <a:lnTo>
                  <a:pt x="114612" y="200732"/>
                </a:lnTo>
                <a:lnTo>
                  <a:pt x="158290" y="184268"/>
                </a:lnTo>
                <a:lnTo>
                  <a:pt x="188154" y="152365"/>
                </a:lnTo>
                <a:lnTo>
                  <a:pt x="202191" y="106108"/>
                </a:lnTo>
                <a:lnTo>
                  <a:pt x="202137" y="94043"/>
                </a:lnTo>
                <a:lnTo>
                  <a:pt x="187670" y="47890"/>
                </a:lnTo>
                <a:lnTo>
                  <a:pt x="158891" y="19498"/>
                </a:lnTo>
                <a:lnTo>
                  <a:pt x="124190" y="3500"/>
                </a:lnTo>
                <a:lnTo>
                  <a:pt x="100623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17"/>
          <p:cNvSpPr/>
          <p:nvPr/>
        </p:nvSpPr>
        <p:spPr>
          <a:xfrm>
            <a:off x="12874466" y="7913370"/>
            <a:ext cx="202565" cy="201930"/>
          </a:xfrm>
          <a:custGeom>
            <a:avLst/>
            <a:gdLst/>
            <a:ahLst/>
            <a:cxnLst/>
            <a:rect l="l" t="t" r="r" b="b"/>
            <a:pathLst>
              <a:path w="202565" h="201929">
                <a:moveTo>
                  <a:pt x="100623" y="0"/>
                </a:moveTo>
                <a:lnTo>
                  <a:pt x="55841" y="9467"/>
                </a:lnTo>
                <a:lnTo>
                  <a:pt x="18519" y="43464"/>
                </a:lnTo>
                <a:lnTo>
                  <a:pt x="855" y="89926"/>
                </a:lnTo>
                <a:lnTo>
                  <a:pt x="0" y="101737"/>
                </a:lnTo>
                <a:lnTo>
                  <a:pt x="534" y="113425"/>
                </a:lnTo>
                <a:lnTo>
                  <a:pt x="16233" y="156932"/>
                </a:lnTo>
                <a:lnTo>
                  <a:pt x="44596" y="183734"/>
                </a:lnTo>
                <a:lnTo>
                  <a:pt x="91022" y="200739"/>
                </a:lnTo>
                <a:lnTo>
                  <a:pt x="102875" y="201433"/>
                </a:lnTo>
                <a:lnTo>
                  <a:pt x="114612" y="200732"/>
                </a:lnTo>
                <a:lnTo>
                  <a:pt x="158290" y="184268"/>
                </a:lnTo>
                <a:lnTo>
                  <a:pt x="188154" y="152365"/>
                </a:lnTo>
                <a:lnTo>
                  <a:pt x="202191" y="106108"/>
                </a:lnTo>
                <a:lnTo>
                  <a:pt x="202137" y="94043"/>
                </a:lnTo>
                <a:lnTo>
                  <a:pt x="187670" y="47890"/>
                </a:lnTo>
                <a:lnTo>
                  <a:pt x="158891" y="19498"/>
                </a:lnTo>
                <a:lnTo>
                  <a:pt x="124190" y="3500"/>
                </a:lnTo>
                <a:lnTo>
                  <a:pt x="100623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18"/>
          <p:cNvSpPr/>
          <p:nvPr/>
        </p:nvSpPr>
        <p:spPr>
          <a:xfrm>
            <a:off x="12874465" y="5805170"/>
            <a:ext cx="202565" cy="201930"/>
          </a:xfrm>
          <a:custGeom>
            <a:avLst/>
            <a:gdLst/>
            <a:ahLst/>
            <a:cxnLst/>
            <a:rect l="l" t="t" r="r" b="b"/>
            <a:pathLst>
              <a:path w="202565" h="201929">
                <a:moveTo>
                  <a:pt x="100622" y="0"/>
                </a:moveTo>
                <a:lnTo>
                  <a:pt x="55840" y="9468"/>
                </a:lnTo>
                <a:lnTo>
                  <a:pt x="18519" y="43464"/>
                </a:lnTo>
                <a:lnTo>
                  <a:pt x="855" y="89927"/>
                </a:lnTo>
                <a:lnTo>
                  <a:pt x="0" y="101738"/>
                </a:lnTo>
                <a:lnTo>
                  <a:pt x="534" y="113426"/>
                </a:lnTo>
                <a:lnTo>
                  <a:pt x="16233" y="156933"/>
                </a:lnTo>
                <a:lnTo>
                  <a:pt x="44596" y="183735"/>
                </a:lnTo>
                <a:lnTo>
                  <a:pt x="91023" y="200739"/>
                </a:lnTo>
                <a:lnTo>
                  <a:pt x="102875" y="201433"/>
                </a:lnTo>
                <a:lnTo>
                  <a:pt x="114613" y="200732"/>
                </a:lnTo>
                <a:lnTo>
                  <a:pt x="158291" y="184269"/>
                </a:lnTo>
                <a:lnTo>
                  <a:pt x="188154" y="152365"/>
                </a:lnTo>
                <a:lnTo>
                  <a:pt x="202190" y="106107"/>
                </a:lnTo>
                <a:lnTo>
                  <a:pt x="202136" y="94042"/>
                </a:lnTo>
                <a:lnTo>
                  <a:pt x="187669" y="47888"/>
                </a:lnTo>
                <a:lnTo>
                  <a:pt x="158890" y="19497"/>
                </a:lnTo>
                <a:lnTo>
                  <a:pt x="124190" y="3499"/>
                </a:lnTo>
                <a:lnTo>
                  <a:pt x="100622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19"/>
          <p:cNvSpPr/>
          <p:nvPr/>
        </p:nvSpPr>
        <p:spPr>
          <a:xfrm>
            <a:off x="12290266" y="5297170"/>
            <a:ext cx="202565" cy="201930"/>
          </a:xfrm>
          <a:custGeom>
            <a:avLst/>
            <a:gdLst/>
            <a:ahLst/>
            <a:cxnLst/>
            <a:rect l="l" t="t" r="r" b="b"/>
            <a:pathLst>
              <a:path w="202565" h="201929">
                <a:moveTo>
                  <a:pt x="100623" y="0"/>
                </a:moveTo>
                <a:lnTo>
                  <a:pt x="55841" y="9467"/>
                </a:lnTo>
                <a:lnTo>
                  <a:pt x="18519" y="43464"/>
                </a:lnTo>
                <a:lnTo>
                  <a:pt x="855" y="89926"/>
                </a:lnTo>
                <a:lnTo>
                  <a:pt x="0" y="101737"/>
                </a:lnTo>
                <a:lnTo>
                  <a:pt x="534" y="113425"/>
                </a:lnTo>
                <a:lnTo>
                  <a:pt x="16233" y="156932"/>
                </a:lnTo>
                <a:lnTo>
                  <a:pt x="44596" y="183734"/>
                </a:lnTo>
                <a:lnTo>
                  <a:pt x="91022" y="200739"/>
                </a:lnTo>
                <a:lnTo>
                  <a:pt x="102875" y="201433"/>
                </a:lnTo>
                <a:lnTo>
                  <a:pt x="114612" y="200732"/>
                </a:lnTo>
                <a:lnTo>
                  <a:pt x="158290" y="184268"/>
                </a:lnTo>
                <a:lnTo>
                  <a:pt x="188154" y="152365"/>
                </a:lnTo>
                <a:lnTo>
                  <a:pt x="202191" y="106108"/>
                </a:lnTo>
                <a:lnTo>
                  <a:pt x="202137" y="94043"/>
                </a:lnTo>
                <a:lnTo>
                  <a:pt x="187670" y="47890"/>
                </a:lnTo>
                <a:lnTo>
                  <a:pt x="158891" y="19498"/>
                </a:lnTo>
                <a:lnTo>
                  <a:pt x="124190" y="3500"/>
                </a:lnTo>
                <a:lnTo>
                  <a:pt x="100623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0"/>
          <p:cNvSpPr/>
          <p:nvPr/>
        </p:nvSpPr>
        <p:spPr>
          <a:xfrm>
            <a:off x="10575766" y="7837170"/>
            <a:ext cx="202565" cy="201930"/>
          </a:xfrm>
          <a:custGeom>
            <a:avLst/>
            <a:gdLst/>
            <a:ahLst/>
            <a:cxnLst/>
            <a:rect l="l" t="t" r="r" b="b"/>
            <a:pathLst>
              <a:path w="202565" h="201929">
                <a:moveTo>
                  <a:pt x="100623" y="0"/>
                </a:moveTo>
                <a:lnTo>
                  <a:pt x="55841" y="9467"/>
                </a:lnTo>
                <a:lnTo>
                  <a:pt x="18519" y="43464"/>
                </a:lnTo>
                <a:lnTo>
                  <a:pt x="855" y="89926"/>
                </a:lnTo>
                <a:lnTo>
                  <a:pt x="0" y="101737"/>
                </a:lnTo>
                <a:lnTo>
                  <a:pt x="534" y="113425"/>
                </a:lnTo>
                <a:lnTo>
                  <a:pt x="16233" y="156932"/>
                </a:lnTo>
                <a:lnTo>
                  <a:pt x="44596" y="183734"/>
                </a:lnTo>
                <a:lnTo>
                  <a:pt x="91022" y="200739"/>
                </a:lnTo>
                <a:lnTo>
                  <a:pt x="102875" y="201433"/>
                </a:lnTo>
                <a:lnTo>
                  <a:pt x="114612" y="200732"/>
                </a:lnTo>
                <a:lnTo>
                  <a:pt x="158290" y="184268"/>
                </a:lnTo>
                <a:lnTo>
                  <a:pt x="188154" y="152365"/>
                </a:lnTo>
                <a:lnTo>
                  <a:pt x="202191" y="106108"/>
                </a:lnTo>
                <a:lnTo>
                  <a:pt x="202137" y="94043"/>
                </a:lnTo>
                <a:lnTo>
                  <a:pt x="187670" y="47890"/>
                </a:lnTo>
                <a:lnTo>
                  <a:pt x="158891" y="19498"/>
                </a:lnTo>
                <a:lnTo>
                  <a:pt x="124190" y="3500"/>
                </a:lnTo>
                <a:lnTo>
                  <a:pt x="100623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873880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Content Placeholder 58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set theory</a:t>
            </a:r>
          </a:p>
          <a:p>
            <a:pPr lvl="1"/>
            <a:r>
              <a:rPr lang="en-US" dirty="0"/>
              <a:t>multiple sets: A &amp; B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57" name="Group 56"/>
          <p:cNvGrpSpPr/>
          <p:nvPr/>
        </p:nvGrpSpPr>
        <p:grpSpPr>
          <a:xfrm>
            <a:off x="3691730" y="4838699"/>
            <a:ext cx="4229101" cy="4229101"/>
            <a:chOff x="3691730" y="4851399"/>
            <a:chExt cx="4229101" cy="4229101"/>
          </a:xfrm>
        </p:grpSpPr>
        <p:sp>
          <p:nvSpPr>
            <p:cNvPr id="17" name="object 17"/>
            <p:cNvSpPr/>
            <p:nvPr/>
          </p:nvSpPr>
          <p:spPr>
            <a:xfrm>
              <a:off x="3691730" y="4851399"/>
              <a:ext cx="4229100" cy="4229100"/>
            </a:xfrm>
            <a:custGeom>
              <a:avLst/>
              <a:gdLst/>
              <a:ahLst/>
              <a:cxnLst/>
              <a:rect l="l" t="t" r="r" b="b"/>
              <a:pathLst>
                <a:path w="4229100" h="4229100">
                  <a:moveTo>
                    <a:pt x="2114550" y="0"/>
                  </a:moveTo>
                  <a:lnTo>
                    <a:pt x="1952330" y="6193"/>
                  </a:lnTo>
                  <a:lnTo>
                    <a:pt x="1790879" y="24773"/>
                  </a:lnTo>
                  <a:lnTo>
                    <a:pt x="1630968" y="55740"/>
                  </a:lnTo>
                  <a:lnTo>
                    <a:pt x="1473366" y="99093"/>
                  </a:lnTo>
                  <a:lnTo>
                    <a:pt x="1318842" y="154834"/>
                  </a:lnTo>
                  <a:lnTo>
                    <a:pt x="1168167" y="222961"/>
                  </a:lnTo>
                  <a:lnTo>
                    <a:pt x="1022109" y="303475"/>
                  </a:lnTo>
                  <a:lnTo>
                    <a:pt x="881438" y="396375"/>
                  </a:lnTo>
                  <a:lnTo>
                    <a:pt x="746924" y="501663"/>
                  </a:lnTo>
                  <a:lnTo>
                    <a:pt x="619337" y="619337"/>
                  </a:lnTo>
                  <a:lnTo>
                    <a:pt x="501663" y="746924"/>
                  </a:lnTo>
                  <a:lnTo>
                    <a:pt x="396375" y="881438"/>
                  </a:lnTo>
                  <a:lnTo>
                    <a:pt x="303475" y="1022109"/>
                  </a:lnTo>
                  <a:lnTo>
                    <a:pt x="222961" y="1168167"/>
                  </a:lnTo>
                  <a:lnTo>
                    <a:pt x="154834" y="1318842"/>
                  </a:lnTo>
                  <a:lnTo>
                    <a:pt x="99093" y="1473366"/>
                  </a:lnTo>
                  <a:lnTo>
                    <a:pt x="55740" y="1630968"/>
                  </a:lnTo>
                  <a:lnTo>
                    <a:pt x="24773" y="1790879"/>
                  </a:lnTo>
                  <a:lnTo>
                    <a:pt x="6193" y="1952329"/>
                  </a:lnTo>
                  <a:lnTo>
                    <a:pt x="0" y="2114549"/>
                  </a:lnTo>
                  <a:lnTo>
                    <a:pt x="6193" y="2276769"/>
                  </a:lnTo>
                  <a:lnTo>
                    <a:pt x="24773" y="2438220"/>
                  </a:lnTo>
                  <a:lnTo>
                    <a:pt x="55740" y="2598131"/>
                  </a:lnTo>
                  <a:lnTo>
                    <a:pt x="99093" y="2755733"/>
                  </a:lnTo>
                  <a:lnTo>
                    <a:pt x="154834" y="2910257"/>
                  </a:lnTo>
                  <a:lnTo>
                    <a:pt x="222961" y="3060932"/>
                  </a:lnTo>
                  <a:lnTo>
                    <a:pt x="303475" y="3206990"/>
                  </a:lnTo>
                  <a:lnTo>
                    <a:pt x="396375" y="3347661"/>
                  </a:lnTo>
                  <a:lnTo>
                    <a:pt x="501663" y="3482175"/>
                  </a:lnTo>
                  <a:lnTo>
                    <a:pt x="619337" y="3609763"/>
                  </a:lnTo>
                  <a:lnTo>
                    <a:pt x="746924" y="3727437"/>
                  </a:lnTo>
                  <a:lnTo>
                    <a:pt x="881438" y="3832724"/>
                  </a:lnTo>
                  <a:lnTo>
                    <a:pt x="1022109" y="3925625"/>
                  </a:lnTo>
                  <a:lnTo>
                    <a:pt x="1168167" y="4006138"/>
                  </a:lnTo>
                  <a:lnTo>
                    <a:pt x="1318842" y="4074265"/>
                  </a:lnTo>
                  <a:lnTo>
                    <a:pt x="1473366" y="4130006"/>
                  </a:lnTo>
                  <a:lnTo>
                    <a:pt x="1630968" y="4173359"/>
                  </a:lnTo>
                  <a:lnTo>
                    <a:pt x="1790879" y="4204326"/>
                  </a:lnTo>
                  <a:lnTo>
                    <a:pt x="1952330" y="4222906"/>
                  </a:lnTo>
                  <a:lnTo>
                    <a:pt x="2114550" y="4229100"/>
                  </a:lnTo>
                  <a:lnTo>
                    <a:pt x="2276769" y="4222906"/>
                  </a:lnTo>
                  <a:lnTo>
                    <a:pt x="2438220" y="4204326"/>
                  </a:lnTo>
                  <a:lnTo>
                    <a:pt x="2598131" y="4173359"/>
                  </a:lnTo>
                  <a:lnTo>
                    <a:pt x="2755733" y="4130006"/>
                  </a:lnTo>
                  <a:lnTo>
                    <a:pt x="2910257" y="4074265"/>
                  </a:lnTo>
                  <a:lnTo>
                    <a:pt x="3060933" y="4006138"/>
                  </a:lnTo>
                  <a:lnTo>
                    <a:pt x="3206991" y="3925625"/>
                  </a:lnTo>
                  <a:lnTo>
                    <a:pt x="3347662" y="3832724"/>
                  </a:lnTo>
                  <a:lnTo>
                    <a:pt x="3482176" y="3727437"/>
                  </a:lnTo>
                  <a:lnTo>
                    <a:pt x="3609764" y="3609763"/>
                  </a:lnTo>
                  <a:lnTo>
                    <a:pt x="3727438" y="3482175"/>
                  </a:lnTo>
                  <a:lnTo>
                    <a:pt x="3832725" y="3347661"/>
                  </a:lnTo>
                  <a:lnTo>
                    <a:pt x="3925626" y="3206990"/>
                  </a:lnTo>
                  <a:lnTo>
                    <a:pt x="4006139" y="3060932"/>
                  </a:lnTo>
                  <a:lnTo>
                    <a:pt x="4074266" y="2910257"/>
                  </a:lnTo>
                  <a:lnTo>
                    <a:pt x="4130007" y="2755733"/>
                  </a:lnTo>
                  <a:lnTo>
                    <a:pt x="4173360" y="2598131"/>
                  </a:lnTo>
                  <a:lnTo>
                    <a:pt x="4204327" y="2438220"/>
                  </a:lnTo>
                  <a:lnTo>
                    <a:pt x="4222907" y="2276769"/>
                  </a:lnTo>
                  <a:lnTo>
                    <a:pt x="4229100" y="2114549"/>
                  </a:lnTo>
                  <a:lnTo>
                    <a:pt x="4222907" y="1952329"/>
                  </a:lnTo>
                  <a:lnTo>
                    <a:pt x="4204327" y="1790879"/>
                  </a:lnTo>
                  <a:lnTo>
                    <a:pt x="4173360" y="1630968"/>
                  </a:lnTo>
                  <a:lnTo>
                    <a:pt x="4130007" y="1473366"/>
                  </a:lnTo>
                  <a:lnTo>
                    <a:pt x="4074266" y="1318842"/>
                  </a:lnTo>
                  <a:lnTo>
                    <a:pt x="4006139" y="1168167"/>
                  </a:lnTo>
                  <a:lnTo>
                    <a:pt x="3925626" y="1022109"/>
                  </a:lnTo>
                  <a:lnTo>
                    <a:pt x="3832725" y="881438"/>
                  </a:lnTo>
                  <a:lnTo>
                    <a:pt x="3727438" y="746924"/>
                  </a:lnTo>
                  <a:lnTo>
                    <a:pt x="3609764" y="619337"/>
                  </a:lnTo>
                  <a:lnTo>
                    <a:pt x="3482176" y="501663"/>
                  </a:lnTo>
                  <a:lnTo>
                    <a:pt x="3347662" y="396375"/>
                  </a:lnTo>
                  <a:lnTo>
                    <a:pt x="3206991" y="303475"/>
                  </a:lnTo>
                  <a:lnTo>
                    <a:pt x="3060933" y="222961"/>
                  </a:lnTo>
                  <a:lnTo>
                    <a:pt x="2910257" y="154834"/>
                  </a:lnTo>
                  <a:lnTo>
                    <a:pt x="2755733" y="99093"/>
                  </a:lnTo>
                  <a:lnTo>
                    <a:pt x="2598131" y="55740"/>
                  </a:lnTo>
                  <a:lnTo>
                    <a:pt x="2438220" y="24773"/>
                  </a:lnTo>
                  <a:lnTo>
                    <a:pt x="2276769" y="6193"/>
                  </a:lnTo>
                  <a:lnTo>
                    <a:pt x="2114550" y="0"/>
                  </a:lnTo>
                  <a:close/>
                </a:path>
              </a:pathLst>
            </a:custGeom>
            <a:solidFill>
              <a:srgbClr val="DEFD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3691731" y="4851400"/>
              <a:ext cx="4229100" cy="4229100"/>
            </a:xfrm>
            <a:custGeom>
              <a:avLst/>
              <a:gdLst/>
              <a:ahLst/>
              <a:cxnLst/>
              <a:rect l="l" t="t" r="r" b="b"/>
              <a:pathLst>
                <a:path w="4229100" h="4229100">
                  <a:moveTo>
                    <a:pt x="3609764" y="619337"/>
                  </a:moveTo>
                  <a:lnTo>
                    <a:pt x="3727438" y="746924"/>
                  </a:lnTo>
                  <a:lnTo>
                    <a:pt x="3832725" y="881438"/>
                  </a:lnTo>
                  <a:lnTo>
                    <a:pt x="3925625" y="1022108"/>
                  </a:lnTo>
                  <a:lnTo>
                    <a:pt x="4006139" y="1168166"/>
                  </a:lnTo>
                  <a:lnTo>
                    <a:pt x="4074266" y="1318842"/>
                  </a:lnTo>
                  <a:lnTo>
                    <a:pt x="4130006" y="1473366"/>
                  </a:lnTo>
                  <a:lnTo>
                    <a:pt x="4173360" y="1630968"/>
                  </a:lnTo>
                  <a:lnTo>
                    <a:pt x="4204327" y="1790879"/>
                  </a:lnTo>
                  <a:lnTo>
                    <a:pt x="4222907" y="1952329"/>
                  </a:lnTo>
                  <a:lnTo>
                    <a:pt x="4229100" y="2114549"/>
                  </a:lnTo>
                  <a:lnTo>
                    <a:pt x="4222907" y="2276769"/>
                  </a:lnTo>
                  <a:lnTo>
                    <a:pt x="4204327" y="2438219"/>
                  </a:lnTo>
                  <a:lnTo>
                    <a:pt x="4173360" y="2598130"/>
                  </a:lnTo>
                  <a:lnTo>
                    <a:pt x="4130006" y="2755733"/>
                  </a:lnTo>
                  <a:lnTo>
                    <a:pt x="4074266" y="2910256"/>
                  </a:lnTo>
                  <a:lnTo>
                    <a:pt x="4006139" y="3060932"/>
                  </a:lnTo>
                  <a:lnTo>
                    <a:pt x="3925625" y="3206990"/>
                  </a:lnTo>
                  <a:lnTo>
                    <a:pt x="3832725" y="3347661"/>
                  </a:lnTo>
                  <a:lnTo>
                    <a:pt x="3727438" y="3482175"/>
                  </a:lnTo>
                  <a:lnTo>
                    <a:pt x="3609764" y="3609762"/>
                  </a:lnTo>
                  <a:lnTo>
                    <a:pt x="3482176" y="3727437"/>
                  </a:lnTo>
                  <a:lnTo>
                    <a:pt x="3347662" y="3832724"/>
                  </a:lnTo>
                  <a:lnTo>
                    <a:pt x="3206991" y="3925624"/>
                  </a:lnTo>
                  <a:lnTo>
                    <a:pt x="3060933" y="4006138"/>
                  </a:lnTo>
                  <a:lnTo>
                    <a:pt x="2910257" y="4074265"/>
                  </a:lnTo>
                  <a:lnTo>
                    <a:pt x="2755733" y="4130006"/>
                  </a:lnTo>
                  <a:lnTo>
                    <a:pt x="2598131" y="4173359"/>
                  </a:lnTo>
                  <a:lnTo>
                    <a:pt x="2438219" y="4204326"/>
                  </a:lnTo>
                  <a:lnTo>
                    <a:pt x="2276769" y="4222906"/>
                  </a:lnTo>
                  <a:lnTo>
                    <a:pt x="2114549" y="4229100"/>
                  </a:lnTo>
                  <a:lnTo>
                    <a:pt x="1952329" y="4222906"/>
                  </a:lnTo>
                  <a:lnTo>
                    <a:pt x="1790879" y="4204326"/>
                  </a:lnTo>
                  <a:lnTo>
                    <a:pt x="1630968" y="4173359"/>
                  </a:lnTo>
                  <a:lnTo>
                    <a:pt x="1473366" y="4130006"/>
                  </a:lnTo>
                  <a:lnTo>
                    <a:pt x="1318842" y="4074265"/>
                  </a:lnTo>
                  <a:lnTo>
                    <a:pt x="1168167" y="4006138"/>
                  </a:lnTo>
                  <a:lnTo>
                    <a:pt x="1022109" y="3925624"/>
                  </a:lnTo>
                  <a:lnTo>
                    <a:pt x="881438" y="3832724"/>
                  </a:lnTo>
                  <a:lnTo>
                    <a:pt x="746924" y="3727437"/>
                  </a:lnTo>
                  <a:lnTo>
                    <a:pt x="619337" y="3609762"/>
                  </a:lnTo>
                  <a:lnTo>
                    <a:pt x="501663" y="3482175"/>
                  </a:lnTo>
                  <a:lnTo>
                    <a:pt x="396376" y="3347661"/>
                  </a:lnTo>
                  <a:lnTo>
                    <a:pt x="303475" y="3206990"/>
                  </a:lnTo>
                  <a:lnTo>
                    <a:pt x="222961" y="3060932"/>
                  </a:lnTo>
                  <a:lnTo>
                    <a:pt x="154834" y="2910256"/>
                  </a:lnTo>
                  <a:lnTo>
                    <a:pt x="99094" y="2755733"/>
                  </a:lnTo>
                  <a:lnTo>
                    <a:pt x="55740" y="2598130"/>
                  </a:lnTo>
                  <a:lnTo>
                    <a:pt x="24773" y="2438219"/>
                  </a:lnTo>
                  <a:lnTo>
                    <a:pt x="6193" y="2276769"/>
                  </a:lnTo>
                  <a:lnTo>
                    <a:pt x="0" y="2114549"/>
                  </a:lnTo>
                  <a:lnTo>
                    <a:pt x="6193" y="1952329"/>
                  </a:lnTo>
                  <a:lnTo>
                    <a:pt x="24773" y="1790879"/>
                  </a:lnTo>
                  <a:lnTo>
                    <a:pt x="55740" y="1630968"/>
                  </a:lnTo>
                  <a:lnTo>
                    <a:pt x="99094" y="1473366"/>
                  </a:lnTo>
                  <a:lnTo>
                    <a:pt x="154834" y="1318842"/>
                  </a:lnTo>
                  <a:lnTo>
                    <a:pt x="222961" y="1168166"/>
                  </a:lnTo>
                  <a:lnTo>
                    <a:pt x="303475" y="1022108"/>
                  </a:lnTo>
                  <a:lnTo>
                    <a:pt x="396376" y="881438"/>
                  </a:lnTo>
                  <a:lnTo>
                    <a:pt x="501663" y="746924"/>
                  </a:lnTo>
                  <a:lnTo>
                    <a:pt x="619337" y="619337"/>
                  </a:lnTo>
                  <a:lnTo>
                    <a:pt x="746924" y="501663"/>
                  </a:lnTo>
                  <a:lnTo>
                    <a:pt x="881438" y="396375"/>
                  </a:lnTo>
                  <a:lnTo>
                    <a:pt x="1022109" y="303475"/>
                  </a:lnTo>
                  <a:lnTo>
                    <a:pt x="1168167" y="222961"/>
                  </a:lnTo>
                  <a:lnTo>
                    <a:pt x="1318842" y="154834"/>
                  </a:lnTo>
                  <a:lnTo>
                    <a:pt x="1473366" y="99093"/>
                  </a:lnTo>
                  <a:lnTo>
                    <a:pt x="1630968" y="55740"/>
                  </a:lnTo>
                  <a:lnTo>
                    <a:pt x="1790879" y="24773"/>
                  </a:lnTo>
                  <a:lnTo>
                    <a:pt x="1952329" y="6193"/>
                  </a:lnTo>
                  <a:lnTo>
                    <a:pt x="2114549" y="0"/>
                  </a:lnTo>
                  <a:lnTo>
                    <a:pt x="2276769" y="6193"/>
                  </a:lnTo>
                  <a:lnTo>
                    <a:pt x="2438219" y="24773"/>
                  </a:lnTo>
                  <a:lnTo>
                    <a:pt x="2598131" y="55740"/>
                  </a:lnTo>
                  <a:lnTo>
                    <a:pt x="2755733" y="99093"/>
                  </a:lnTo>
                  <a:lnTo>
                    <a:pt x="2910257" y="154834"/>
                  </a:lnTo>
                  <a:lnTo>
                    <a:pt x="3060933" y="222961"/>
                  </a:lnTo>
                  <a:lnTo>
                    <a:pt x="3206991" y="303475"/>
                  </a:lnTo>
                  <a:lnTo>
                    <a:pt x="3347662" y="396375"/>
                  </a:lnTo>
                  <a:lnTo>
                    <a:pt x="3482176" y="501663"/>
                  </a:lnTo>
                  <a:lnTo>
                    <a:pt x="3609764" y="619337"/>
                  </a:lnTo>
                </a:path>
              </a:pathLst>
            </a:custGeom>
            <a:ln w="12700">
              <a:solidFill>
                <a:srgbClr val="746F8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6143688" y="6592369"/>
              <a:ext cx="202565" cy="201930"/>
            </a:xfrm>
            <a:custGeom>
              <a:avLst/>
              <a:gdLst/>
              <a:ahLst/>
              <a:cxnLst/>
              <a:rect l="l" t="t" r="r" b="b"/>
              <a:pathLst>
                <a:path w="202564" h="201929">
                  <a:moveTo>
                    <a:pt x="100623" y="0"/>
                  </a:moveTo>
                  <a:lnTo>
                    <a:pt x="55841" y="9467"/>
                  </a:lnTo>
                  <a:lnTo>
                    <a:pt x="18519" y="43464"/>
                  </a:lnTo>
                  <a:lnTo>
                    <a:pt x="855" y="89926"/>
                  </a:lnTo>
                  <a:lnTo>
                    <a:pt x="0" y="101737"/>
                  </a:lnTo>
                  <a:lnTo>
                    <a:pt x="534" y="113425"/>
                  </a:lnTo>
                  <a:lnTo>
                    <a:pt x="16233" y="156932"/>
                  </a:lnTo>
                  <a:lnTo>
                    <a:pt x="44596" y="183734"/>
                  </a:lnTo>
                  <a:lnTo>
                    <a:pt x="91022" y="200739"/>
                  </a:lnTo>
                  <a:lnTo>
                    <a:pt x="102875" y="201433"/>
                  </a:lnTo>
                  <a:lnTo>
                    <a:pt x="114612" y="200732"/>
                  </a:lnTo>
                  <a:lnTo>
                    <a:pt x="158290" y="184268"/>
                  </a:lnTo>
                  <a:lnTo>
                    <a:pt x="188154" y="152365"/>
                  </a:lnTo>
                  <a:lnTo>
                    <a:pt x="202191" y="106108"/>
                  </a:lnTo>
                  <a:lnTo>
                    <a:pt x="202137" y="94043"/>
                  </a:lnTo>
                  <a:lnTo>
                    <a:pt x="187670" y="47890"/>
                  </a:lnTo>
                  <a:lnTo>
                    <a:pt x="158891" y="19498"/>
                  </a:lnTo>
                  <a:lnTo>
                    <a:pt x="124190" y="3500"/>
                  </a:lnTo>
                  <a:lnTo>
                    <a:pt x="100623" y="0"/>
                  </a:lnTo>
                  <a:close/>
                </a:path>
              </a:pathLst>
            </a:custGeom>
            <a:solidFill>
              <a:srgbClr val="97D7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5280088" y="8586269"/>
              <a:ext cx="202565" cy="201930"/>
            </a:xfrm>
            <a:custGeom>
              <a:avLst/>
              <a:gdLst/>
              <a:ahLst/>
              <a:cxnLst/>
              <a:rect l="l" t="t" r="r" b="b"/>
              <a:pathLst>
                <a:path w="202564" h="201929">
                  <a:moveTo>
                    <a:pt x="100622" y="0"/>
                  </a:moveTo>
                  <a:lnTo>
                    <a:pt x="55840" y="9467"/>
                  </a:lnTo>
                  <a:lnTo>
                    <a:pt x="18519" y="43464"/>
                  </a:lnTo>
                  <a:lnTo>
                    <a:pt x="855" y="89926"/>
                  </a:lnTo>
                  <a:lnTo>
                    <a:pt x="0" y="101737"/>
                  </a:lnTo>
                  <a:lnTo>
                    <a:pt x="534" y="113425"/>
                  </a:lnTo>
                  <a:lnTo>
                    <a:pt x="16233" y="156932"/>
                  </a:lnTo>
                  <a:lnTo>
                    <a:pt x="44596" y="183734"/>
                  </a:lnTo>
                  <a:lnTo>
                    <a:pt x="91022" y="200739"/>
                  </a:lnTo>
                  <a:lnTo>
                    <a:pt x="102875" y="201433"/>
                  </a:lnTo>
                  <a:lnTo>
                    <a:pt x="114612" y="200732"/>
                  </a:lnTo>
                  <a:lnTo>
                    <a:pt x="158290" y="184268"/>
                  </a:lnTo>
                  <a:lnTo>
                    <a:pt x="188154" y="152364"/>
                  </a:lnTo>
                  <a:lnTo>
                    <a:pt x="202191" y="106107"/>
                  </a:lnTo>
                  <a:lnTo>
                    <a:pt x="202137" y="94042"/>
                  </a:lnTo>
                  <a:lnTo>
                    <a:pt x="187670" y="47889"/>
                  </a:lnTo>
                  <a:lnTo>
                    <a:pt x="158891" y="19497"/>
                  </a:lnTo>
                  <a:lnTo>
                    <a:pt x="124190" y="3500"/>
                  </a:lnTo>
                  <a:lnTo>
                    <a:pt x="100622" y="0"/>
                  </a:lnTo>
                  <a:close/>
                </a:path>
              </a:pathLst>
            </a:custGeom>
            <a:solidFill>
              <a:srgbClr val="97D7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5673788" y="5335069"/>
              <a:ext cx="202565" cy="201930"/>
            </a:xfrm>
            <a:custGeom>
              <a:avLst/>
              <a:gdLst/>
              <a:ahLst/>
              <a:cxnLst/>
              <a:rect l="l" t="t" r="r" b="b"/>
              <a:pathLst>
                <a:path w="202564" h="201929">
                  <a:moveTo>
                    <a:pt x="100623" y="0"/>
                  </a:moveTo>
                  <a:lnTo>
                    <a:pt x="55841" y="9467"/>
                  </a:lnTo>
                  <a:lnTo>
                    <a:pt x="18519" y="43464"/>
                  </a:lnTo>
                  <a:lnTo>
                    <a:pt x="855" y="89926"/>
                  </a:lnTo>
                  <a:lnTo>
                    <a:pt x="0" y="101737"/>
                  </a:lnTo>
                  <a:lnTo>
                    <a:pt x="534" y="113425"/>
                  </a:lnTo>
                  <a:lnTo>
                    <a:pt x="16233" y="156932"/>
                  </a:lnTo>
                  <a:lnTo>
                    <a:pt x="44596" y="183734"/>
                  </a:lnTo>
                  <a:lnTo>
                    <a:pt x="91022" y="200739"/>
                  </a:lnTo>
                  <a:lnTo>
                    <a:pt x="102875" y="201433"/>
                  </a:lnTo>
                  <a:lnTo>
                    <a:pt x="114612" y="200732"/>
                  </a:lnTo>
                  <a:lnTo>
                    <a:pt x="158290" y="184268"/>
                  </a:lnTo>
                  <a:lnTo>
                    <a:pt x="188154" y="152365"/>
                  </a:lnTo>
                  <a:lnTo>
                    <a:pt x="202191" y="106108"/>
                  </a:lnTo>
                  <a:lnTo>
                    <a:pt x="202137" y="94043"/>
                  </a:lnTo>
                  <a:lnTo>
                    <a:pt x="187670" y="47890"/>
                  </a:lnTo>
                  <a:lnTo>
                    <a:pt x="158891" y="19498"/>
                  </a:lnTo>
                  <a:lnTo>
                    <a:pt x="124190" y="3500"/>
                  </a:lnTo>
                  <a:lnTo>
                    <a:pt x="100623" y="0"/>
                  </a:lnTo>
                  <a:close/>
                </a:path>
              </a:pathLst>
            </a:custGeom>
            <a:solidFill>
              <a:srgbClr val="97D7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4352988" y="7468669"/>
              <a:ext cx="202565" cy="201930"/>
            </a:xfrm>
            <a:custGeom>
              <a:avLst/>
              <a:gdLst/>
              <a:ahLst/>
              <a:cxnLst/>
              <a:rect l="l" t="t" r="r" b="b"/>
              <a:pathLst>
                <a:path w="202564" h="201929">
                  <a:moveTo>
                    <a:pt x="100623" y="0"/>
                  </a:moveTo>
                  <a:lnTo>
                    <a:pt x="55841" y="9467"/>
                  </a:lnTo>
                  <a:lnTo>
                    <a:pt x="18519" y="43464"/>
                  </a:lnTo>
                  <a:lnTo>
                    <a:pt x="855" y="89926"/>
                  </a:lnTo>
                  <a:lnTo>
                    <a:pt x="0" y="101737"/>
                  </a:lnTo>
                  <a:lnTo>
                    <a:pt x="534" y="113425"/>
                  </a:lnTo>
                  <a:lnTo>
                    <a:pt x="16233" y="156932"/>
                  </a:lnTo>
                  <a:lnTo>
                    <a:pt x="44596" y="183734"/>
                  </a:lnTo>
                  <a:lnTo>
                    <a:pt x="91022" y="200739"/>
                  </a:lnTo>
                  <a:lnTo>
                    <a:pt x="102875" y="201433"/>
                  </a:lnTo>
                  <a:lnTo>
                    <a:pt x="114612" y="200732"/>
                  </a:lnTo>
                  <a:lnTo>
                    <a:pt x="158290" y="184268"/>
                  </a:lnTo>
                  <a:lnTo>
                    <a:pt x="188154" y="152365"/>
                  </a:lnTo>
                  <a:lnTo>
                    <a:pt x="202191" y="106108"/>
                  </a:lnTo>
                  <a:lnTo>
                    <a:pt x="202137" y="94043"/>
                  </a:lnTo>
                  <a:lnTo>
                    <a:pt x="187670" y="47890"/>
                  </a:lnTo>
                  <a:lnTo>
                    <a:pt x="158891" y="19498"/>
                  </a:lnTo>
                  <a:lnTo>
                    <a:pt x="124190" y="3500"/>
                  </a:lnTo>
                  <a:lnTo>
                    <a:pt x="100623" y="0"/>
                  </a:lnTo>
                  <a:close/>
                </a:path>
              </a:pathLst>
            </a:custGeom>
            <a:solidFill>
              <a:srgbClr val="97D7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4505388" y="5690669"/>
              <a:ext cx="202565" cy="201930"/>
            </a:xfrm>
            <a:custGeom>
              <a:avLst/>
              <a:gdLst/>
              <a:ahLst/>
              <a:cxnLst/>
              <a:rect l="l" t="t" r="r" b="b"/>
              <a:pathLst>
                <a:path w="202564" h="201929">
                  <a:moveTo>
                    <a:pt x="100623" y="0"/>
                  </a:moveTo>
                  <a:lnTo>
                    <a:pt x="55841" y="9467"/>
                  </a:lnTo>
                  <a:lnTo>
                    <a:pt x="18519" y="43464"/>
                  </a:lnTo>
                  <a:lnTo>
                    <a:pt x="855" y="89926"/>
                  </a:lnTo>
                  <a:lnTo>
                    <a:pt x="0" y="101737"/>
                  </a:lnTo>
                  <a:lnTo>
                    <a:pt x="534" y="113425"/>
                  </a:lnTo>
                  <a:lnTo>
                    <a:pt x="16233" y="156932"/>
                  </a:lnTo>
                  <a:lnTo>
                    <a:pt x="44596" y="183734"/>
                  </a:lnTo>
                  <a:lnTo>
                    <a:pt x="91022" y="200739"/>
                  </a:lnTo>
                  <a:lnTo>
                    <a:pt x="102875" y="201433"/>
                  </a:lnTo>
                  <a:lnTo>
                    <a:pt x="114612" y="200732"/>
                  </a:lnTo>
                  <a:lnTo>
                    <a:pt x="158290" y="184268"/>
                  </a:lnTo>
                  <a:lnTo>
                    <a:pt x="188154" y="152365"/>
                  </a:lnTo>
                  <a:lnTo>
                    <a:pt x="202191" y="106108"/>
                  </a:lnTo>
                  <a:lnTo>
                    <a:pt x="202137" y="94043"/>
                  </a:lnTo>
                  <a:lnTo>
                    <a:pt x="187670" y="47890"/>
                  </a:lnTo>
                  <a:lnTo>
                    <a:pt x="158891" y="19498"/>
                  </a:lnTo>
                  <a:lnTo>
                    <a:pt x="124190" y="3500"/>
                  </a:lnTo>
                  <a:lnTo>
                    <a:pt x="100623" y="0"/>
                  </a:lnTo>
                  <a:close/>
                </a:path>
              </a:pathLst>
            </a:custGeom>
            <a:solidFill>
              <a:srgbClr val="97D7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5280088" y="7468669"/>
              <a:ext cx="202565" cy="201930"/>
            </a:xfrm>
            <a:custGeom>
              <a:avLst/>
              <a:gdLst/>
              <a:ahLst/>
              <a:cxnLst/>
              <a:rect l="l" t="t" r="r" b="b"/>
              <a:pathLst>
                <a:path w="202564" h="201929">
                  <a:moveTo>
                    <a:pt x="100623" y="0"/>
                  </a:moveTo>
                  <a:lnTo>
                    <a:pt x="55841" y="9467"/>
                  </a:lnTo>
                  <a:lnTo>
                    <a:pt x="18519" y="43464"/>
                  </a:lnTo>
                  <a:lnTo>
                    <a:pt x="855" y="89926"/>
                  </a:lnTo>
                  <a:lnTo>
                    <a:pt x="0" y="101737"/>
                  </a:lnTo>
                  <a:lnTo>
                    <a:pt x="534" y="113425"/>
                  </a:lnTo>
                  <a:lnTo>
                    <a:pt x="16233" y="156932"/>
                  </a:lnTo>
                  <a:lnTo>
                    <a:pt x="44596" y="183734"/>
                  </a:lnTo>
                  <a:lnTo>
                    <a:pt x="91022" y="200739"/>
                  </a:lnTo>
                  <a:lnTo>
                    <a:pt x="102875" y="201433"/>
                  </a:lnTo>
                  <a:lnTo>
                    <a:pt x="114612" y="200732"/>
                  </a:lnTo>
                  <a:lnTo>
                    <a:pt x="158290" y="184268"/>
                  </a:lnTo>
                  <a:lnTo>
                    <a:pt x="188154" y="152365"/>
                  </a:lnTo>
                  <a:lnTo>
                    <a:pt x="202191" y="106108"/>
                  </a:lnTo>
                  <a:lnTo>
                    <a:pt x="202137" y="94043"/>
                  </a:lnTo>
                  <a:lnTo>
                    <a:pt x="187670" y="47890"/>
                  </a:lnTo>
                  <a:lnTo>
                    <a:pt x="158891" y="19498"/>
                  </a:lnTo>
                  <a:lnTo>
                    <a:pt x="124190" y="3500"/>
                  </a:lnTo>
                  <a:lnTo>
                    <a:pt x="100623" y="0"/>
                  </a:lnTo>
                  <a:close/>
                </a:path>
              </a:pathLst>
            </a:custGeom>
            <a:solidFill>
              <a:srgbClr val="97D7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6575488" y="7252769"/>
              <a:ext cx="202565" cy="201930"/>
            </a:xfrm>
            <a:custGeom>
              <a:avLst/>
              <a:gdLst/>
              <a:ahLst/>
              <a:cxnLst/>
              <a:rect l="l" t="t" r="r" b="b"/>
              <a:pathLst>
                <a:path w="202564" h="201929">
                  <a:moveTo>
                    <a:pt x="100623" y="0"/>
                  </a:moveTo>
                  <a:lnTo>
                    <a:pt x="55841" y="9467"/>
                  </a:lnTo>
                  <a:lnTo>
                    <a:pt x="18519" y="43464"/>
                  </a:lnTo>
                  <a:lnTo>
                    <a:pt x="855" y="89926"/>
                  </a:lnTo>
                  <a:lnTo>
                    <a:pt x="0" y="101737"/>
                  </a:lnTo>
                  <a:lnTo>
                    <a:pt x="534" y="113425"/>
                  </a:lnTo>
                  <a:lnTo>
                    <a:pt x="16233" y="156932"/>
                  </a:lnTo>
                  <a:lnTo>
                    <a:pt x="44596" y="183734"/>
                  </a:lnTo>
                  <a:lnTo>
                    <a:pt x="91022" y="200739"/>
                  </a:lnTo>
                  <a:lnTo>
                    <a:pt x="102875" y="201433"/>
                  </a:lnTo>
                  <a:lnTo>
                    <a:pt x="114612" y="200732"/>
                  </a:lnTo>
                  <a:lnTo>
                    <a:pt x="158290" y="184268"/>
                  </a:lnTo>
                  <a:lnTo>
                    <a:pt x="188154" y="152365"/>
                  </a:lnTo>
                  <a:lnTo>
                    <a:pt x="202191" y="106108"/>
                  </a:lnTo>
                  <a:lnTo>
                    <a:pt x="202137" y="94043"/>
                  </a:lnTo>
                  <a:lnTo>
                    <a:pt x="187670" y="47890"/>
                  </a:lnTo>
                  <a:lnTo>
                    <a:pt x="158891" y="19498"/>
                  </a:lnTo>
                  <a:lnTo>
                    <a:pt x="124190" y="3500"/>
                  </a:lnTo>
                  <a:lnTo>
                    <a:pt x="100623" y="0"/>
                  </a:lnTo>
                  <a:close/>
                </a:path>
              </a:pathLst>
            </a:custGeom>
            <a:solidFill>
              <a:srgbClr val="97D7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5978588" y="7976669"/>
              <a:ext cx="202565" cy="201930"/>
            </a:xfrm>
            <a:custGeom>
              <a:avLst/>
              <a:gdLst/>
              <a:ahLst/>
              <a:cxnLst/>
              <a:rect l="l" t="t" r="r" b="b"/>
              <a:pathLst>
                <a:path w="202564" h="201929">
                  <a:moveTo>
                    <a:pt x="100623" y="0"/>
                  </a:moveTo>
                  <a:lnTo>
                    <a:pt x="55841" y="9467"/>
                  </a:lnTo>
                  <a:lnTo>
                    <a:pt x="18519" y="43464"/>
                  </a:lnTo>
                  <a:lnTo>
                    <a:pt x="855" y="89926"/>
                  </a:lnTo>
                  <a:lnTo>
                    <a:pt x="0" y="101737"/>
                  </a:lnTo>
                  <a:lnTo>
                    <a:pt x="534" y="113425"/>
                  </a:lnTo>
                  <a:lnTo>
                    <a:pt x="16233" y="156932"/>
                  </a:lnTo>
                  <a:lnTo>
                    <a:pt x="44596" y="183734"/>
                  </a:lnTo>
                  <a:lnTo>
                    <a:pt x="91022" y="200739"/>
                  </a:lnTo>
                  <a:lnTo>
                    <a:pt x="102875" y="201433"/>
                  </a:lnTo>
                  <a:lnTo>
                    <a:pt x="114612" y="200732"/>
                  </a:lnTo>
                  <a:lnTo>
                    <a:pt x="158290" y="184268"/>
                  </a:lnTo>
                  <a:lnTo>
                    <a:pt x="188154" y="152365"/>
                  </a:lnTo>
                  <a:lnTo>
                    <a:pt x="202191" y="106108"/>
                  </a:lnTo>
                  <a:lnTo>
                    <a:pt x="202137" y="94043"/>
                  </a:lnTo>
                  <a:lnTo>
                    <a:pt x="187670" y="47890"/>
                  </a:lnTo>
                  <a:lnTo>
                    <a:pt x="158891" y="19498"/>
                  </a:lnTo>
                  <a:lnTo>
                    <a:pt x="124190" y="3500"/>
                  </a:lnTo>
                  <a:lnTo>
                    <a:pt x="100623" y="0"/>
                  </a:lnTo>
                  <a:close/>
                </a:path>
              </a:pathLst>
            </a:custGeom>
            <a:solidFill>
              <a:srgbClr val="97D7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5445188" y="6668569"/>
              <a:ext cx="202565" cy="201930"/>
            </a:xfrm>
            <a:custGeom>
              <a:avLst/>
              <a:gdLst/>
              <a:ahLst/>
              <a:cxnLst/>
              <a:rect l="l" t="t" r="r" b="b"/>
              <a:pathLst>
                <a:path w="202564" h="201929">
                  <a:moveTo>
                    <a:pt x="100623" y="0"/>
                  </a:moveTo>
                  <a:lnTo>
                    <a:pt x="55841" y="9467"/>
                  </a:lnTo>
                  <a:lnTo>
                    <a:pt x="18519" y="43464"/>
                  </a:lnTo>
                  <a:lnTo>
                    <a:pt x="855" y="89926"/>
                  </a:lnTo>
                  <a:lnTo>
                    <a:pt x="0" y="101737"/>
                  </a:lnTo>
                  <a:lnTo>
                    <a:pt x="534" y="113425"/>
                  </a:lnTo>
                  <a:lnTo>
                    <a:pt x="16233" y="156932"/>
                  </a:lnTo>
                  <a:lnTo>
                    <a:pt x="44596" y="183734"/>
                  </a:lnTo>
                  <a:lnTo>
                    <a:pt x="91022" y="200739"/>
                  </a:lnTo>
                  <a:lnTo>
                    <a:pt x="102875" y="201433"/>
                  </a:lnTo>
                  <a:lnTo>
                    <a:pt x="114612" y="200732"/>
                  </a:lnTo>
                  <a:lnTo>
                    <a:pt x="158290" y="184268"/>
                  </a:lnTo>
                  <a:lnTo>
                    <a:pt x="188154" y="152365"/>
                  </a:lnTo>
                  <a:lnTo>
                    <a:pt x="202191" y="106108"/>
                  </a:lnTo>
                  <a:lnTo>
                    <a:pt x="202137" y="94043"/>
                  </a:lnTo>
                  <a:lnTo>
                    <a:pt x="187670" y="47890"/>
                  </a:lnTo>
                  <a:lnTo>
                    <a:pt x="158891" y="19498"/>
                  </a:lnTo>
                  <a:lnTo>
                    <a:pt x="124190" y="3500"/>
                  </a:lnTo>
                  <a:lnTo>
                    <a:pt x="100623" y="0"/>
                  </a:lnTo>
                  <a:close/>
                </a:path>
              </a:pathLst>
            </a:custGeom>
            <a:solidFill>
              <a:srgbClr val="97D7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5610288" y="6262169"/>
              <a:ext cx="202565" cy="201930"/>
            </a:xfrm>
            <a:custGeom>
              <a:avLst/>
              <a:gdLst/>
              <a:ahLst/>
              <a:cxnLst/>
              <a:rect l="l" t="t" r="r" b="b"/>
              <a:pathLst>
                <a:path w="202564" h="201929">
                  <a:moveTo>
                    <a:pt x="100622" y="0"/>
                  </a:moveTo>
                  <a:lnTo>
                    <a:pt x="55840" y="9468"/>
                  </a:lnTo>
                  <a:lnTo>
                    <a:pt x="18519" y="43464"/>
                  </a:lnTo>
                  <a:lnTo>
                    <a:pt x="855" y="89927"/>
                  </a:lnTo>
                  <a:lnTo>
                    <a:pt x="0" y="101738"/>
                  </a:lnTo>
                  <a:lnTo>
                    <a:pt x="534" y="113426"/>
                  </a:lnTo>
                  <a:lnTo>
                    <a:pt x="16233" y="156933"/>
                  </a:lnTo>
                  <a:lnTo>
                    <a:pt x="44596" y="183735"/>
                  </a:lnTo>
                  <a:lnTo>
                    <a:pt x="91023" y="200739"/>
                  </a:lnTo>
                  <a:lnTo>
                    <a:pt x="102875" y="201433"/>
                  </a:lnTo>
                  <a:lnTo>
                    <a:pt x="114613" y="200732"/>
                  </a:lnTo>
                  <a:lnTo>
                    <a:pt x="158291" y="184269"/>
                  </a:lnTo>
                  <a:lnTo>
                    <a:pt x="188154" y="152365"/>
                  </a:lnTo>
                  <a:lnTo>
                    <a:pt x="202190" y="106107"/>
                  </a:lnTo>
                  <a:lnTo>
                    <a:pt x="202136" y="94042"/>
                  </a:lnTo>
                  <a:lnTo>
                    <a:pt x="187669" y="47888"/>
                  </a:lnTo>
                  <a:lnTo>
                    <a:pt x="158890" y="19497"/>
                  </a:lnTo>
                  <a:lnTo>
                    <a:pt x="124190" y="3499"/>
                  </a:lnTo>
                  <a:lnTo>
                    <a:pt x="100622" y="0"/>
                  </a:lnTo>
                  <a:close/>
                </a:path>
              </a:pathLst>
            </a:custGeom>
            <a:solidFill>
              <a:srgbClr val="97D7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4721288" y="6986069"/>
              <a:ext cx="202565" cy="201930"/>
            </a:xfrm>
            <a:custGeom>
              <a:avLst/>
              <a:gdLst/>
              <a:ahLst/>
              <a:cxnLst/>
              <a:rect l="l" t="t" r="r" b="b"/>
              <a:pathLst>
                <a:path w="202564" h="201929">
                  <a:moveTo>
                    <a:pt x="100622" y="0"/>
                  </a:moveTo>
                  <a:lnTo>
                    <a:pt x="55840" y="9468"/>
                  </a:lnTo>
                  <a:lnTo>
                    <a:pt x="18519" y="43464"/>
                  </a:lnTo>
                  <a:lnTo>
                    <a:pt x="855" y="89927"/>
                  </a:lnTo>
                  <a:lnTo>
                    <a:pt x="0" y="101738"/>
                  </a:lnTo>
                  <a:lnTo>
                    <a:pt x="534" y="113426"/>
                  </a:lnTo>
                  <a:lnTo>
                    <a:pt x="16233" y="156933"/>
                  </a:lnTo>
                  <a:lnTo>
                    <a:pt x="44596" y="183735"/>
                  </a:lnTo>
                  <a:lnTo>
                    <a:pt x="91023" y="200739"/>
                  </a:lnTo>
                  <a:lnTo>
                    <a:pt x="102875" y="201433"/>
                  </a:lnTo>
                  <a:lnTo>
                    <a:pt x="114613" y="200732"/>
                  </a:lnTo>
                  <a:lnTo>
                    <a:pt x="158291" y="184269"/>
                  </a:lnTo>
                  <a:lnTo>
                    <a:pt x="188154" y="152365"/>
                  </a:lnTo>
                  <a:lnTo>
                    <a:pt x="202190" y="106107"/>
                  </a:lnTo>
                  <a:lnTo>
                    <a:pt x="202136" y="94042"/>
                  </a:lnTo>
                  <a:lnTo>
                    <a:pt x="187669" y="47888"/>
                  </a:lnTo>
                  <a:lnTo>
                    <a:pt x="158890" y="19497"/>
                  </a:lnTo>
                  <a:lnTo>
                    <a:pt x="124190" y="3499"/>
                  </a:lnTo>
                  <a:lnTo>
                    <a:pt x="100622" y="0"/>
                  </a:lnTo>
                  <a:close/>
                </a:path>
              </a:pathLst>
            </a:custGeom>
            <a:solidFill>
              <a:srgbClr val="97D7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6575488" y="6376469"/>
              <a:ext cx="202565" cy="201930"/>
            </a:xfrm>
            <a:custGeom>
              <a:avLst/>
              <a:gdLst/>
              <a:ahLst/>
              <a:cxnLst/>
              <a:rect l="l" t="t" r="r" b="b"/>
              <a:pathLst>
                <a:path w="202564" h="201929">
                  <a:moveTo>
                    <a:pt x="100623" y="0"/>
                  </a:moveTo>
                  <a:lnTo>
                    <a:pt x="55841" y="9467"/>
                  </a:lnTo>
                  <a:lnTo>
                    <a:pt x="18519" y="43464"/>
                  </a:lnTo>
                  <a:lnTo>
                    <a:pt x="855" y="89926"/>
                  </a:lnTo>
                  <a:lnTo>
                    <a:pt x="0" y="101737"/>
                  </a:lnTo>
                  <a:lnTo>
                    <a:pt x="534" y="113425"/>
                  </a:lnTo>
                  <a:lnTo>
                    <a:pt x="16233" y="156932"/>
                  </a:lnTo>
                  <a:lnTo>
                    <a:pt x="44596" y="183734"/>
                  </a:lnTo>
                  <a:lnTo>
                    <a:pt x="91022" y="200739"/>
                  </a:lnTo>
                  <a:lnTo>
                    <a:pt x="102875" y="201433"/>
                  </a:lnTo>
                  <a:lnTo>
                    <a:pt x="114612" y="200732"/>
                  </a:lnTo>
                  <a:lnTo>
                    <a:pt x="158290" y="184268"/>
                  </a:lnTo>
                  <a:lnTo>
                    <a:pt x="188154" y="152365"/>
                  </a:lnTo>
                  <a:lnTo>
                    <a:pt x="202191" y="106108"/>
                  </a:lnTo>
                  <a:lnTo>
                    <a:pt x="202137" y="94043"/>
                  </a:lnTo>
                  <a:lnTo>
                    <a:pt x="187670" y="47890"/>
                  </a:lnTo>
                  <a:lnTo>
                    <a:pt x="158891" y="19498"/>
                  </a:lnTo>
                  <a:lnTo>
                    <a:pt x="124190" y="3500"/>
                  </a:lnTo>
                  <a:lnTo>
                    <a:pt x="100623" y="0"/>
                  </a:lnTo>
                  <a:close/>
                </a:path>
              </a:pathLst>
            </a:custGeom>
            <a:solidFill>
              <a:srgbClr val="97D7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7273988" y="5919269"/>
              <a:ext cx="202565" cy="201930"/>
            </a:xfrm>
            <a:custGeom>
              <a:avLst/>
              <a:gdLst/>
              <a:ahLst/>
              <a:cxnLst/>
              <a:rect l="l" t="t" r="r" b="b"/>
              <a:pathLst>
                <a:path w="202564" h="201929">
                  <a:moveTo>
                    <a:pt x="100623" y="0"/>
                  </a:moveTo>
                  <a:lnTo>
                    <a:pt x="55841" y="9467"/>
                  </a:lnTo>
                  <a:lnTo>
                    <a:pt x="18519" y="43464"/>
                  </a:lnTo>
                  <a:lnTo>
                    <a:pt x="855" y="89926"/>
                  </a:lnTo>
                  <a:lnTo>
                    <a:pt x="0" y="101737"/>
                  </a:lnTo>
                  <a:lnTo>
                    <a:pt x="534" y="113425"/>
                  </a:lnTo>
                  <a:lnTo>
                    <a:pt x="16233" y="156932"/>
                  </a:lnTo>
                  <a:lnTo>
                    <a:pt x="44596" y="183734"/>
                  </a:lnTo>
                  <a:lnTo>
                    <a:pt x="91022" y="200739"/>
                  </a:lnTo>
                  <a:lnTo>
                    <a:pt x="102875" y="201433"/>
                  </a:lnTo>
                  <a:lnTo>
                    <a:pt x="114612" y="200732"/>
                  </a:lnTo>
                  <a:lnTo>
                    <a:pt x="158290" y="184268"/>
                  </a:lnTo>
                  <a:lnTo>
                    <a:pt x="188154" y="152365"/>
                  </a:lnTo>
                  <a:lnTo>
                    <a:pt x="202191" y="106108"/>
                  </a:lnTo>
                  <a:lnTo>
                    <a:pt x="202137" y="94043"/>
                  </a:lnTo>
                  <a:lnTo>
                    <a:pt x="187670" y="47890"/>
                  </a:lnTo>
                  <a:lnTo>
                    <a:pt x="158891" y="19498"/>
                  </a:lnTo>
                  <a:lnTo>
                    <a:pt x="124190" y="3500"/>
                  </a:lnTo>
                  <a:lnTo>
                    <a:pt x="100623" y="0"/>
                  </a:lnTo>
                  <a:close/>
                </a:path>
              </a:pathLst>
            </a:custGeom>
            <a:solidFill>
              <a:srgbClr val="97D7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7273988" y="7760769"/>
              <a:ext cx="202565" cy="201930"/>
            </a:xfrm>
            <a:custGeom>
              <a:avLst/>
              <a:gdLst/>
              <a:ahLst/>
              <a:cxnLst/>
              <a:rect l="l" t="t" r="r" b="b"/>
              <a:pathLst>
                <a:path w="202564" h="201929">
                  <a:moveTo>
                    <a:pt x="100623" y="0"/>
                  </a:moveTo>
                  <a:lnTo>
                    <a:pt x="55841" y="9467"/>
                  </a:lnTo>
                  <a:lnTo>
                    <a:pt x="18519" y="43464"/>
                  </a:lnTo>
                  <a:lnTo>
                    <a:pt x="855" y="89926"/>
                  </a:lnTo>
                  <a:lnTo>
                    <a:pt x="0" y="101737"/>
                  </a:lnTo>
                  <a:lnTo>
                    <a:pt x="534" y="113425"/>
                  </a:lnTo>
                  <a:lnTo>
                    <a:pt x="16233" y="156932"/>
                  </a:lnTo>
                  <a:lnTo>
                    <a:pt x="44596" y="183734"/>
                  </a:lnTo>
                  <a:lnTo>
                    <a:pt x="91022" y="200739"/>
                  </a:lnTo>
                  <a:lnTo>
                    <a:pt x="102875" y="201433"/>
                  </a:lnTo>
                  <a:lnTo>
                    <a:pt x="114612" y="200732"/>
                  </a:lnTo>
                  <a:lnTo>
                    <a:pt x="158290" y="184268"/>
                  </a:lnTo>
                  <a:lnTo>
                    <a:pt x="188154" y="152365"/>
                  </a:lnTo>
                  <a:lnTo>
                    <a:pt x="202191" y="106108"/>
                  </a:lnTo>
                  <a:lnTo>
                    <a:pt x="202137" y="94043"/>
                  </a:lnTo>
                  <a:lnTo>
                    <a:pt x="187670" y="47890"/>
                  </a:lnTo>
                  <a:lnTo>
                    <a:pt x="158891" y="19498"/>
                  </a:lnTo>
                  <a:lnTo>
                    <a:pt x="124190" y="3500"/>
                  </a:lnTo>
                  <a:lnTo>
                    <a:pt x="100623" y="0"/>
                  </a:lnTo>
                  <a:close/>
                </a:path>
              </a:pathLst>
            </a:custGeom>
            <a:solidFill>
              <a:srgbClr val="97D7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9775031" y="4838699"/>
            <a:ext cx="4229100" cy="4229101"/>
            <a:chOff x="9775031" y="4838699"/>
            <a:chExt cx="4229100" cy="4229101"/>
          </a:xfrm>
        </p:grpSpPr>
        <p:sp>
          <p:nvSpPr>
            <p:cNvPr id="39" name="object 4"/>
            <p:cNvSpPr/>
            <p:nvPr/>
          </p:nvSpPr>
          <p:spPr>
            <a:xfrm>
              <a:off x="9775031" y="4838699"/>
              <a:ext cx="4229100" cy="4229100"/>
            </a:xfrm>
            <a:custGeom>
              <a:avLst/>
              <a:gdLst/>
              <a:ahLst/>
              <a:cxnLst/>
              <a:rect l="l" t="t" r="r" b="b"/>
              <a:pathLst>
                <a:path w="4229100" h="4229100">
                  <a:moveTo>
                    <a:pt x="2114550" y="0"/>
                  </a:moveTo>
                  <a:lnTo>
                    <a:pt x="1952330" y="6193"/>
                  </a:lnTo>
                  <a:lnTo>
                    <a:pt x="1790879" y="24773"/>
                  </a:lnTo>
                  <a:lnTo>
                    <a:pt x="1630968" y="55740"/>
                  </a:lnTo>
                  <a:lnTo>
                    <a:pt x="1473366" y="99093"/>
                  </a:lnTo>
                  <a:lnTo>
                    <a:pt x="1318842" y="154834"/>
                  </a:lnTo>
                  <a:lnTo>
                    <a:pt x="1168167" y="222961"/>
                  </a:lnTo>
                  <a:lnTo>
                    <a:pt x="1022109" y="303475"/>
                  </a:lnTo>
                  <a:lnTo>
                    <a:pt x="881438" y="396375"/>
                  </a:lnTo>
                  <a:lnTo>
                    <a:pt x="746924" y="501663"/>
                  </a:lnTo>
                  <a:lnTo>
                    <a:pt x="619337" y="619337"/>
                  </a:lnTo>
                  <a:lnTo>
                    <a:pt x="501663" y="746924"/>
                  </a:lnTo>
                  <a:lnTo>
                    <a:pt x="396375" y="881438"/>
                  </a:lnTo>
                  <a:lnTo>
                    <a:pt x="303475" y="1022109"/>
                  </a:lnTo>
                  <a:lnTo>
                    <a:pt x="222961" y="1168167"/>
                  </a:lnTo>
                  <a:lnTo>
                    <a:pt x="154834" y="1318842"/>
                  </a:lnTo>
                  <a:lnTo>
                    <a:pt x="99093" y="1473366"/>
                  </a:lnTo>
                  <a:lnTo>
                    <a:pt x="55740" y="1630968"/>
                  </a:lnTo>
                  <a:lnTo>
                    <a:pt x="24773" y="1790879"/>
                  </a:lnTo>
                  <a:lnTo>
                    <a:pt x="6193" y="1952329"/>
                  </a:lnTo>
                  <a:lnTo>
                    <a:pt x="0" y="2114549"/>
                  </a:lnTo>
                  <a:lnTo>
                    <a:pt x="6193" y="2276769"/>
                  </a:lnTo>
                  <a:lnTo>
                    <a:pt x="24773" y="2438220"/>
                  </a:lnTo>
                  <a:lnTo>
                    <a:pt x="55740" y="2598131"/>
                  </a:lnTo>
                  <a:lnTo>
                    <a:pt x="99093" y="2755733"/>
                  </a:lnTo>
                  <a:lnTo>
                    <a:pt x="154834" y="2910257"/>
                  </a:lnTo>
                  <a:lnTo>
                    <a:pt x="222961" y="3060932"/>
                  </a:lnTo>
                  <a:lnTo>
                    <a:pt x="303475" y="3206990"/>
                  </a:lnTo>
                  <a:lnTo>
                    <a:pt x="396375" y="3347661"/>
                  </a:lnTo>
                  <a:lnTo>
                    <a:pt x="501663" y="3482175"/>
                  </a:lnTo>
                  <a:lnTo>
                    <a:pt x="619337" y="3609763"/>
                  </a:lnTo>
                  <a:lnTo>
                    <a:pt x="746924" y="3727437"/>
                  </a:lnTo>
                  <a:lnTo>
                    <a:pt x="881438" y="3832724"/>
                  </a:lnTo>
                  <a:lnTo>
                    <a:pt x="1022109" y="3925625"/>
                  </a:lnTo>
                  <a:lnTo>
                    <a:pt x="1168167" y="4006138"/>
                  </a:lnTo>
                  <a:lnTo>
                    <a:pt x="1318842" y="4074265"/>
                  </a:lnTo>
                  <a:lnTo>
                    <a:pt x="1473366" y="4130006"/>
                  </a:lnTo>
                  <a:lnTo>
                    <a:pt x="1630968" y="4173359"/>
                  </a:lnTo>
                  <a:lnTo>
                    <a:pt x="1790879" y="4204326"/>
                  </a:lnTo>
                  <a:lnTo>
                    <a:pt x="1952330" y="4222906"/>
                  </a:lnTo>
                  <a:lnTo>
                    <a:pt x="2114550" y="4229100"/>
                  </a:lnTo>
                  <a:lnTo>
                    <a:pt x="2276769" y="4222906"/>
                  </a:lnTo>
                  <a:lnTo>
                    <a:pt x="2438220" y="4204326"/>
                  </a:lnTo>
                  <a:lnTo>
                    <a:pt x="2598131" y="4173359"/>
                  </a:lnTo>
                  <a:lnTo>
                    <a:pt x="2755733" y="4130006"/>
                  </a:lnTo>
                  <a:lnTo>
                    <a:pt x="2910257" y="4074265"/>
                  </a:lnTo>
                  <a:lnTo>
                    <a:pt x="3060933" y="4006138"/>
                  </a:lnTo>
                  <a:lnTo>
                    <a:pt x="3206991" y="3925625"/>
                  </a:lnTo>
                  <a:lnTo>
                    <a:pt x="3347662" y="3832724"/>
                  </a:lnTo>
                  <a:lnTo>
                    <a:pt x="3482176" y="3727437"/>
                  </a:lnTo>
                  <a:lnTo>
                    <a:pt x="3609764" y="3609763"/>
                  </a:lnTo>
                  <a:lnTo>
                    <a:pt x="3727438" y="3482175"/>
                  </a:lnTo>
                  <a:lnTo>
                    <a:pt x="3832725" y="3347661"/>
                  </a:lnTo>
                  <a:lnTo>
                    <a:pt x="3925626" y="3206990"/>
                  </a:lnTo>
                  <a:lnTo>
                    <a:pt x="4006139" y="3060932"/>
                  </a:lnTo>
                  <a:lnTo>
                    <a:pt x="4074266" y="2910257"/>
                  </a:lnTo>
                  <a:lnTo>
                    <a:pt x="4130007" y="2755733"/>
                  </a:lnTo>
                  <a:lnTo>
                    <a:pt x="4173360" y="2598131"/>
                  </a:lnTo>
                  <a:lnTo>
                    <a:pt x="4204327" y="2438220"/>
                  </a:lnTo>
                  <a:lnTo>
                    <a:pt x="4222907" y="2276769"/>
                  </a:lnTo>
                  <a:lnTo>
                    <a:pt x="4229100" y="2114549"/>
                  </a:lnTo>
                  <a:lnTo>
                    <a:pt x="4222907" y="1952329"/>
                  </a:lnTo>
                  <a:lnTo>
                    <a:pt x="4204327" y="1790879"/>
                  </a:lnTo>
                  <a:lnTo>
                    <a:pt x="4173360" y="1630968"/>
                  </a:lnTo>
                  <a:lnTo>
                    <a:pt x="4130007" y="1473366"/>
                  </a:lnTo>
                  <a:lnTo>
                    <a:pt x="4074266" y="1318842"/>
                  </a:lnTo>
                  <a:lnTo>
                    <a:pt x="4006139" y="1168167"/>
                  </a:lnTo>
                  <a:lnTo>
                    <a:pt x="3925626" y="1022109"/>
                  </a:lnTo>
                  <a:lnTo>
                    <a:pt x="3832725" y="881438"/>
                  </a:lnTo>
                  <a:lnTo>
                    <a:pt x="3727438" y="746924"/>
                  </a:lnTo>
                  <a:lnTo>
                    <a:pt x="3609764" y="619337"/>
                  </a:lnTo>
                  <a:lnTo>
                    <a:pt x="3482176" y="501663"/>
                  </a:lnTo>
                  <a:lnTo>
                    <a:pt x="3347662" y="396375"/>
                  </a:lnTo>
                  <a:lnTo>
                    <a:pt x="3206991" y="303475"/>
                  </a:lnTo>
                  <a:lnTo>
                    <a:pt x="3060933" y="222961"/>
                  </a:lnTo>
                  <a:lnTo>
                    <a:pt x="2910257" y="154834"/>
                  </a:lnTo>
                  <a:lnTo>
                    <a:pt x="2755733" y="99093"/>
                  </a:lnTo>
                  <a:lnTo>
                    <a:pt x="2598131" y="55740"/>
                  </a:lnTo>
                  <a:lnTo>
                    <a:pt x="2438220" y="24773"/>
                  </a:lnTo>
                  <a:lnTo>
                    <a:pt x="2276769" y="6193"/>
                  </a:lnTo>
                  <a:lnTo>
                    <a:pt x="2114550" y="0"/>
                  </a:lnTo>
                  <a:close/>
                </a:path>
              </a:pathLst>
            </a:custGeom>
            <a:solidFill>
              <a:srgbClr val="DCD3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6"/>
            <p:cNvSpPr/>
            <p:nvPr/>
          </p:nvSpPr>
          <p:spPr>
            <a:xfrm>
              <a:off x="13115766" y="6452870"/>
              <a:ext cx="202565" cy="201930"/>
            </a:xfrm>
            <a:custGeom>
              <a:avLst/>
              <a:gdLst/>
              <a:ahLst/>
              <a:cxnLst/>
              <a:rect l="l" t="t" r="r" b="b"/>
              <a:pathLst>
                <a:path w="202565" h="201929">
                  <a:moveTo>
                    <a:pt x="100623" y="0"/>
                  </a:moveTo>
                  <a:lnTo>
                    <a:pt x="55841" y="9467"/>
                  </a:lnTo>
                  <a:lnTo>
                    <a:pt x="18519" y="43464"/>
                  </a:lnTo>
                  <a:lnTo>
                    <a:pt x="855" y="89926"/>
                  </a:lnTo>
                  <a:lnTo>
                    <a:pt x="0" y="101737"/>
                  </a:lnTo>
                  <a:lnTo>
                    <a:pt x="534" y="113425"/>
                  </a:lnTo>
                  <a:lnTo>
                    <a:pt x="16233" y="156932"/>
                  </a:lnTo>
                  <a:lnTo>
                    <a:pt x="44596" y="183734"/>
                  </a:lnTo>
                  <a:lnTo>
                    <a:pt x="91022" y="200739"/>
                  </a:lnTo>
                  <a:lnTo>
                    <a:pt x="102875" y="201433"/>
                  </a:lnTo>
                  <a:lnTo>
                    <a:pt x="114612" y="200732"/>
                  </a:lnTo>
                  <a:lnTo>
                    <a:pt x="158290" y="184268"/>
                  </a:lnTo>
                  <a:lnTo>
                    <a:pt x="188154" y="152365"/>
                  </a:lnTo>
                  <a:lnTo>
                    <a:pt x="202191" y="106108"/>
                  </a:lnTo>
                  <a:lnTo>
                    <a:pt x="202137" y="94043"/>
                  </a:lnTo>
                  <a:lnTo>
                    <a:pt x="187670" y="47890"/>
                  </a:lnTo>
                  <a:lnTo>
                    <a:pt x="158891" y="19498"/>
                  </a:lnTo>
                  <a:lnTo>
                    <a:pt x="124190" y="3500"/>
                  </a:lnTo>
                  <a:lnTo>
                    <a:pt x="100623" y="0"/>
                  </a:lnTo>
                  <a:close/>
                </a:path>
              </a:pathLst>
            </a:custGeom>
            <a:solidFill>
              <a:srgbClr val="FF97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8"/>
            <p:cNvSpPr/>
            <p:nvPr/>
          </p:nvSpPr>
          <p:spPr>
            <a:xfrm>
              <a:off x="11744166" y="7646670"/>
              <a:ext cx="202565" cy="201930"/>
            </a:xfrm>
            <a:custGeom>
              <a:avLst/>
              <a:gdLst/>
              <a:ahLst/>
              <a:cxnLst/>
              <a:rect l="l" t="t" r="r" b="b"/>
              <a:pathLst>
                <a:path w="202565" h="201929">
                  <a:moveTo>
                    <a:pt x="100623" y="0"/>
                  </a:moveTo>
                  <a:lnTo>
                    <a:pt x="55841" y="9467"/>
                  </a:lnTo>
                  <a:lnTo>
                    <a:pt x="18519" y="43464"/>
                  </a:lnTo>
                  <a:lnTo>
                    <a:pt x="855" y="89926"/>
                  </a:lnTo>
                  <a:lnTo>
                    <a:pt x="0" y="101737"/>
                  </a:lnTo>
                  <a:lnTo>
                    <a:pt x="534" y="113425"/>
                  </a:lnTo>
                  <a:lnTo>
                    <a:pt x="16233" y="156932"/>
                  </a:lnTo>
                  <a:lnTo>
                    <a:pt x="44596" y="183734"/>
                  </a:lnTo>
                  <a:lnTo>
                    <a:pt x="91022" y="200739"/>
                  </a:lnTo>
                  <a:lnTo>
                    <a:pt x="102875" y="201433"/>
                  </a:lnTo>
                  <a:lnTo>
                    <a:pt x="114612" y="200732"/>
                  </a:lnTo>
                  <a:lnTo>
                    <a:pt x="158290" y="184268"/>
                  </a:lnTo>
                  <a:lnTo>
                    <a:pt x="188154" y="152365"/>
                  </a:lnTo>
                  <a:lnTo>
                    <a:pt x="202191" y="106108"/>
                  </a:lnTo>
                  <a:lnTo>
                    <a:pt x="202137" y="94043"/>
                  </a:lnTo>
                  <a:lnTo>
                    <a:pt x="187670" y="47890"/>
                  </a:lnTo>
                  <a:lnTo>
                    <a:pt x="158891" y="19498"/>
                  </a:lnTo>
                  <a:lnTo>
                    <a:pt x="124190" y="3500"/>
                  </a:lnTo>
                  <a:lnTo>
                    <a:pt x="100623" y="0"/>
                  </a:lnTo>
                  <a:close/>
                </a:path>
              </a:pathLst>
            </a:custGeom>
            <a:solidFill>
              <a:srgbClr val="FF97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9"/>
            <p:cNvSpPr/>
            <p:nvPr/>
          </p:nvSpPr>
          <p:spPr>
            <a:xfrm>
              <a:off x="11515566" y="5805170"/>
              <a:ext cx="202565" cy="201930"/>
            </a:xfrm>
            <a:custGeom>
              <a:avLst/>
              <a:gdLst/>
              <a:ahLst/>
              <a:cxnLst/>
              <a:rect l="l" t="t" r="r" b="b"/>
              <a:pathLst>
                <a:path w="202565" h="201929">
                  <a:moveTo>
                    <a:pt x="100623" y="0"/>
                  </a:moveTo>
                  <a:lnTo>
                    <a:pt x="55841" y="9467"/>
                  </a:lnTo>
                  <a:lnTo>
                    <a:pt x="18519" y="43464"/>
                  </a:lnTo>
                  <a:lnTo>
                    <a:pt x="855" y="89926"/>
                  </a:lnTo>
                  <a:lnTo>
                    <a:pt x="0" y="101737"/>
                  </a:lnTo>
                  <a:lnTo>
                    <a:pt x="534" y="113425"/>
                  </a:lnTo>
                  <a:lnTo>
                    <a:pt x="16233" y="156932"/>
                  </a:lnTo>
                  <a:lnTo>
                    <a:pt x="44596" y="183734"/>
                  </a:lnTo>
                  <a:lnTo>
                    <a:pt x="91022" y="200739"/>
                  </a:lnTo>
                  <a:lnTo>
                    <a:pt x="102875" y="201433"/>
                  </a:lnTo>
                  <a:lnTo>
                    <a:pt x="114612" y="200732"/>
                  </a:lnTo>
                  <a:lnTo>
                    <a:pt x="158290" y="184268"/>
                  </a:lnTo>
                  <a:lnTo>
                    <a:pt x="188154" y="152365"/>
                  </a:lnTo>
                  <a:lnTo>
                    <a:pt x="202191" y="106108"/>
                  </a:lnTo>
                  <a:lnTo>
                    <a:pt x="202137" y="94043"/>
                  </a:lnTo>
                  <a:lnTo>
                    <a:pt x="187670" y="47890"/>
                  </a:lnTo>
                  <a:lnTo>
                    <a:pt x="158891" y="19498"/>
                  </a:lnTo>
                  <a:lnTo>
                    <a:pt x="124190" y="3500"/>
                  </a:lnTo>
                  <a:lnTo>
                    <a:pt x="100623" y="0"/>
                  </a:lnTo>
                  <a:close/>
                </a:path>
              </a:pathLst>
            </a:custGeom>
            <a:solidFill>
              <a:srgbClr val="FF97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10"/>
            <p:cNvSpPr/>
            <p:nvPr/>
          </p:nvSpPr>
          <p:spPr>
            <a:xfrm>
              <a:off x="12645866" y="7075170"/>
              <a:ext cx="202565" cy="201930"/>
            </a:xfrm>
            <a:custGeom>
              <a:avLst/>
              <a:gdLst/>
              <a:ahLst/>
              <a:cxnLst/>
              <a:rect l="l" t="t" r="r" b="b"/>
              <a:pathLst>
                <a:path w="202565" h="201929">
                  <a:moveTo>
                    <a:pt x="100623" y="0"/>
                  </a:moveTo>
                  <a:lnTo>
                    <a:pt x="55841" y="9467"/>
                  </a:lnTo>
                  <a:lnTo>
                    <a:pt x="18519" y="43464"/>
                  </a:lnTo>
                  <a:lnTo>
                    <a:pt x="855" y="89926"/>
                  </a:lnTo>
                  <a:lnTo>
                    <a:pt x="0" y="101737"/>
                  </a:lnTo>
                  <a:lnTo>
                    <a:pt x="534" y="113425"/>
                  </a:lnTo>
                  <a:lnTo>
                    <a:pt x="16233" y="156932"/>
                  </a:lnTo>
                  <a:lnTo>
                    <a:pt x="44596" y="183734"/>
                  </a:lnTo>
                  <a:lnTo>
                    <a:pt x="91022" y="200739"/>
                  </a:lnTo>
                  <a:lnTo>
                    <a:pt x="102875" y="201433"/>
                  </a:lnTo>
                  <a:lnTo>
                    <a:pt x="114612" y="200732"/>
                  </a:lnTo>
                  <a:lnTo>
                    <a:pt x="158290" y="184268"/>
                  </a:lnTo>
                  <a:lnTo>
                    <a:pt x="188154" y="152365"/>
                  </a:lnTo>
                  <a:lnTo>
                    <a:pt x="202191" y="106108"/>
                  </a:lnTo>
                  <a:lnTo>
                    <a:pt x="202137" y="94043"/>
                  </a:lnTo>
                  <a:lnTo>
                    <a:pt x="187670" y="47890"/>
                  </a:lnTo>
                  <a:lnTo>
                    <a:pt x="158891" y="19498"/>
                  </a:lnTo>
                  <a:lnTo>
                    <a:pt x="124190" y="3500"/>
                  </a:lnTo>
                  <a:lnTo>
                    <a:pt x="100623" y="0"/>
                  </a:lnTo>
                  <a:close/>
                </a:path>
              </a:pathLst>
            </a:custGeom>
            <a:solidFill>
              <a:srgbClr val="FF97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11"/>
            <p:cNvSpPr/>
            <p:nvPr/>
          </p:nvSpPr>
          <p:spPr>
            <a:xfrm>
              <a:off x="12048966" y="6643370"/>
              <a:ext cx="202565" cy="201930"/>
            </a:xfrm>
            <a:custGeom>
              <a:avLst/>
              <a:gdLst/>
              <a:ahLst/>
              <a:cxnLst/>
              <a:rect l="l" t="t" r="r" b="b"/>
              <a:pathLst>
                <a:path w="202565" h="201929">
                  <a:moveTo>
                    <a:pt x="100623" y="0"/>
                  </a:moveTo>
                  <a:lnTo>
                    <a:pt x="55841" y="9467"/>
                  </a:lnTo>
                  <a:lnTo>
                    <a:pt x="18519" y="43464"/>
                  </a:lnTo>
                  <a:lnTo>
                    <a:pt x="855" y="89926"/>
                  </a:lnTo>
                  <a:lnTo>
                    <a:pt x="0" y="101737"/>
                  </a:lnTo>
                  <a:lnTo>
                    <a:pt x="534" y="113425"/>
                  </a:lnTo>
                  <a:lnTo>
                    <a:pt x="16233" y="156932"/>
                  </a:lnTo>
                  <a:lnTo>
                    <a:pt x="44596" y="183734"/>
                  </a:lnTo>
                  <a:lnTo>
                    <a:pt x="91022" y="200739"/>
                  </a:lnTo>
                  <a:lnTo>
                    <a:pt x="102875" y="201433"/>
                  </a:lnTo>
                  <a:lnTo>
                    <a:pt x="114612" y="200732"/>
                  </a:lnTo>
                  <a:lnTo>
                    <a:pt x="158290" y="184268"/>
                  </a:lnTo>
                  <a:lnTo>
                    <a:pt x="188154" y="152365"/>
                  </a:lnTo>
                  <a:lnTo>
                    <a:pt x="202191" y="106108"/>
                  </a:lnTo>
                  <a:lnTo>
                    <a:pt x="202137" y="94043"/>
                  </a:lnTo>
                  <a:lnTo>
                    <a:pt x="187670" y="47890"/>
                  </a:lnTo>
                  <a:lnTo>
                    <a:pt x="158891" y="19498"/>
                  </a:lnTo>
                  <a:lnTo>
                    <a:pt x="124190" y="3500"/>
                  </a:lnTo>
                  <a:lnTo>
                    <a:pt x="100623" y="0"/>
                  </a:lnTo>
                  <a:close/>
                </a:path>
              </a:pathLst>
            </a:custGeom>
            <a:solidFill>
              <a:srgbClr val="FF97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12"/>
            <p:cNvSpPr/>
            <p:nvPr/>
          </p:nvSpPr>
          <p:spPr>
            <a:xfrm>
              <a:off x="10448766" y="5995670"/>
              <a:ext cx="202565" cy="201930"/>
            </a:xfrm>
            <a:custGeom>
              <a:avLst/>
              <a:gdLst/>
              <a:ahLst/>
              <a:cxnLst/>
              <a:rect l="l" t="t" r="r" b="b"/>
              <a:pathLst>
                <a:path w="202565" h="201929">
                  <a:moveTo>
                    <a:pt x="100623" y="0"/>
                  </a:moveTo>
                  <a:lnTo>
                    <a:pt x="55841" y="9467"/>
                  </a:lnTo>
                  <a:lnTo>
                    <a:pt x="18519" y="43464"/>
                  </a:lnTo>
                  <a:lnTo>
                    <a:pt x="855" y="89926"/>
                  </a:lnTo>
                  <a:lnTo>
                    <a:pt x="0" y="101737"/>
                  </a:lnTo>
                  <a:lnTo>
                    <a:pt x="534" y="113425"/>
                  </a:lnTo>
                  <a:lnTo>
                    <a:pt x="16233" y="156932"/>
                  </a:lnTo>
                  <a:lnTo>
                    <a:pt x="44596" y="183734"/>
                  </a:lnTo>
                  <a:lnTo>
                    <a:pt x="91022" y="200739"/>
                  </a:lnTo>
                  <a:lnTo>
                    <a:pt x="102875" y="201433"/>
                  </a:lnTo>
                  <a:lnTo>
                    <a:pt x="114612" y="200732"/>
                  </a:lnTo>
                  <a:lnTo>
                    <a:pt x="158290" y="184268"/>
                  </a:lnTo>
                  <a:lnTo>
                    <a:pt x="188154" y="152365"/>
                  </a:lnTo>
                  <a:lnTo>
                    <a:pt x="202191" y="106108"/>
                  </a:lnTo>
                  <a:lnTo>
                    <a:pt x="202137" y="94043"/>
                  </a:lnTo>
                  <a:lnTo>
                    <a:pt x="187670" y="47890"/>
                  </a:lnTo>
                  <a:lnTo>
                    <a:pt x="158891" y="19498"/>
                  </a:lnTo>
                  <a:lnTo>
                    <a:pt x="124190" y="3500"/>
                  </a:lnTo>
                  <a:lnTo>
                    <a:pt x="100623" y="0"/>
                  </a:lnTo>
                  <a:close/>
                </a:path>
              </a:pathLst>
            </a:custGeom>
            <a:solidFill>
              <a:srgbClr val="FF97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13"/>
            <p:cNvSpPr/>
            <p:nvPr/>
          </p:nvSpPr>
          <p:spPr>
            <a:xfrm>
              <a:off x="11579066" y="7265670"/>
              <a:ext cx="202565" cy="201930"/>
            </a:xfrm>
            <a:custGeom>
              <a:avLst/>
              <a:gdLst/>
              <a:ahLst/>
              <a:cxnLst/>
              <a:rect l="l" t="t" r="r" b="b"/>
              <a:pathLst>
                <a:path w="202565" h="201929">
                  <a:moveTo>
                    <a:pt x="100623" y="0"/>
                  </a:moveTo>
                  <a:lnTo>
                    <a:pt x="55841" y="9467"/>
                  </a:lnTo>
                  <a:lnTo>
                    <a:pt x="18519" y="43464"/>
                  </a:lnTo>
                  <a:lnTo>
                    <a:pt x="855" y="89926"/>
                  </a:lnTo>
                  <a:lnTo>
                    <a:pt x="0" y="101737"/>
                  </a:lnTo>
                  <a:lnTo>
                    <a:pt x="534" y="113425"/>
                  </a:lnTo>
                  <a:lnTo>
                    <a:pt x="16233" y="156932"/>
                  </a:lnTo>
                  <a:lnTo>
                    <a:pt x="44596" y="183734"/>
                  </a:lnTo>
                  <a:lnTo>
                    <a:pt x="91022" y="200739"/>
                  </a:lnTo>
                  <a:lnTo>
                    <a:pt x="102875" y="201433"/>
                  </a:lnTo>
                  <a:lnTo>
                    <a:pt x="114612" y="200732"/>
                  </a:lnTo>
                  <a:lnTo>
                    <a:pt x="158290" y="184268"/>
                  </a:lnTo>
                  <a:lnTo>
                    <a:pt x="188154" y="152365"/>
                  </a:lnTo>
                  <a:lnTo>
                    <a:pt x="202191" y="106108"/>
                  </a:lnTo>
                  <a:lnTo>
                    <a:pt x="202137" y="94043"/>
                  </a:lnTo>
                  <a:lnTo>
                    <a:pt x="187670" y="47890"/>
                  </a:lnTo>
                  <a:lnTo>
                    <a:pt x="158891" y="19498"/>
                  </a:lnTo>
                  <a:lnTo>
                    <a:pt x="124190" y="3500"/>
                  </a:lnTo>
                  <a:lnTo>
                    <a:pt x="100623" y="0"/>
                  </a:lnTo>
                  <a:close/>
                </a:path>
              </a:pathLst>
            </a:custGeom>
            <a:solidFill>
              <a:srgbClr val="FF97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14"/>
            <p:cNvSpPr/>
            <p:nvPr/>
          </p:nvSpPr>
          <p:spPr>
            <a:xfrm>
              <a:off x="13344366" y="7291070"/>
              <a:ext cx="202565" cy="201930"/>
            </a:xfrm>
            <a:custGeom>
              <a:avLst/>
              <a:gdLst/>
              <a:ahLst/>
              <a:cxnLst/>
              <a:rect l="l" t="t" r="r" b="b"/>
              <a:pathLst>
                <a:path w="202565" h="201929">
                  <a:moveTo>
                    <a:pt x="100623" y="0"/>
                  </a:moveTo>
                  <a:lnTo>
                    <a:pt x="55841" y="9467"/>
                  </a:lnTo>
                  <a:lnTo>
                    <a:pt x="18519" y="43464"/>
                  </a:lnTo>
                  <a:lnTo>
                    <a:pt x="855" y="89926"/>
                  </a:lnTo>
                  <a:lnTo>
                    <a:pt x="0" y="101737"/>
                  </a:lnTo>
                  <a:lnTo>
                    <a:pt x="534" y="113425"/>
                  </a:lnTo>
                  <a:lnTo>
                    <a:pt x="16233" y="156932"/>
                  </a:lnTo>
                  <a:lnTo>
                    <a:pt x="44596" y="183734"/>
                  </a:lnTo>
                  <a:lnTo>
                    <a:pt x="91022" y="200739"/>
                  </a:lnTo>
                  <a:lnTo>
                    <a:pt x="102875" y="201433"/>
                  </a:lnTo>
                  <a:lnTo>
                    <a:pt x="114612" y="200732"/>
                  </a:lnTo>
                  <a:lnTo>
                    <a:pt x="158290" y="184268"/>
                  </a:lnTo>
                  <a:lnTo>
                    <a:pt x="188154" y="152365"/>
                  </a:lnTo>
                  <a:lnTo>
                    <a:pt x="202191" y="106108"/>
                  </a:lnTo>
                  <a:lnTo>
                    <a:pt x="202137" y="94043"/>
                  </a:lnTo>
                  <a:lnTo>
                    <a:pt x="187670" y="47890"/>
                  </a:lnTo>
                  <a:lnTo>
                    <a:pt x="158891" y="19498"/>
                  </a:lnTo>
                  <a:lnTo>
                    <a:pt x="124190" y="3500"/>
                  </a:lnTo>
                  <a:lnTo>
                    <a:pt x="100623" y="0"/>
                  </a:lnTo>
                  <a:close/>
                </a:path>
              </a:pathLst>
            </a:custGeom>
            <a:solidFill>
              <a:srgbClr val="FF97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15"/>
            <p:cNvSpPr/>
            <p:nvPr/>
          </p:nvSpPr>
          <p:spPr>
            <a:xfrm>
              <a:off x="11972765" y="8484870"/>
              <a:ext cx="202565" cy="201930"/>
            </a:xfrm>
            <a:custGeom>
              <a:avLst/>
              <a:gdLst/>
              <a:ahLst/>
              <a:cxnLst/>
              <a:rect l="l" t="t" r="r" b="b"/>
              <a:pathLst>
                <a:path w="202565" h="201929">
                  <a:moveTo>
                    <a:pt x="100622" y="0"/>
                  </a:moveTo>
                  <a:lnTo>
                    <a:pt x="55841" y="9467"/>
                  </a:lnTo>
                  <a:lnTo>
                    <a:pt x="18519" y="43464"/>
                  </a:lnTo>
                  <a:lnTo>
                    <a:pt x="855" y="89926"/>
                  </a:lnTo>
                  <a:lnTo>
                    <a:pt x="0" y="101737"/>
                  </a:lnTo>
                  <a:lnTo>
                    <a:pt x="534" y="113425"/>
                  </a:lnTo>
                  <a:lnTo>
                    <a:pt x="16233" y="156932"/>
                  </a:lnTo>
                  <a:lnTo>
                    <a:pt x="44596" y="183734"/>
                  </a:lnTo>
                  <a:lnTo>
                    <a:pt x="91022" y="200739"/>
                  </a:lnTo>
                  <a:lnTo>
                    <a:pt x="102874" y="201433"/>
                  </a:lnTo>
                  <a:lnTo>
                    <a:pt x="114612" y="200732"/>
                  </a:lnTo>
                  <a:lnTo>
                    <a:pt x="158290" y="184268"/>
                  </a:lnTo>
                  <a:lnTo>
                    <a:pt x="188154" y="152364"/>
                  </a:lnTo>
                  <a:lnTo>
                    <a:pt x="202191" y="106107"/>
                  </a:lnTo>
                  <a:lnTo>
                    <a:pt x="202137" y="94042"/>
                  </a:lnTo>
                  <a:lnTo>
                    <a:pt x="187670" y="47890"/>
                  </a:lnTo>
                  <a:lnTo>
                    <a:pt x="158890" y="19497"/>
                  </a:lnTo>
                  <a:lnTo>
                    <a:pt x="124190" y="3500"/>
                  </a:lnTo>
                  <a:lnTo>
                    <a:pt x="100622" y="0"/>
                  </a:lnTo>
                  <a:close/>
                </a:path>
              </a:pathLst>
            </a:custGeom>
            <a:solidFill>
              <a:srgbClr val="FF97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16"/>
            <p:cNvSpPr/>
            <p:nvPr/>
          </p:nvSpPr>
          <p:spPr>
            <a:xfrm>
              <a:off x="11744166" y="6643370"/>
              <a:ext cx="202565" cy="201930"/>
            </a:xfrm>
            <a:custGeom>
              <a:avLst/>
              <a:gdLst/>
              <a:ahLst/>
              <a:cxnLst/>
              <a:rect l="l" t="t" r="r" b="b"/>
              <a:pathLst>
                <a:path w="202565" h="201929">
                  <a:moveTo>
                    <a:pt x="100623" y="0"/>
                  </a:moveTo>
                  <a:lnTo>
                    <a:pt x="55841" y="9467"/>
                  </a:lnTo>
                  <a:lnTo>
                    <a:pt x="18519" y="43464"/>
                  </a:lnTo>
                  <a:lnTo>
                    <a:pt x="855" y="89926"/>
                  </a:lnTo>
                  <a:lnTo>
                    <a:pt x="0" y="101737"/>
                  </a:lnTo>
                  <a:lnTo>
                    <a:pt x="534" y="113425"/>
                  </a:lnTo>
                  <a:lnTo>
                    <a:pt x="16233" y="156932"/>
                  </a:lnTo>
                  <a:lnTo>
                    <a:pt x="44596" y="183734"/>
                  </a:lnTo>
                  <a:lnTo>
                    <a:pt x="91022" y="200739"/>
                  </a:lnTo>
                  <a:lnTo>
                    <a:pt x="102875" y="201433"/>
                  </a:lnTo>
                  <a:lnTo>
                    <a:pt x="114612" y="200732"/>
                  </a:lnTo>
                  <a:lnTo>
                    <a:pt x="158290" y="184268"/>
                  </a:lnTo>
                  <a:lnTo>
                    <a:pt x="188154" y="152365"/>
                  </a:lnTo>
                  <a:lnTo>
                    <a:pt x="202191" y="106108"/>
                  </a:lnTo>
                  <a:lnTo>
                    <a:pt x="202137" y="94043"/>
                  </a:lnTo>
                  <a:lnTo>
                    <a:pt x="187670" y="47890"/>
                  </a:lnTo>
                  <a:lnTo>
                    <a:pt x="158891" y="19498"/>
                  </a:lnTo>
                  <a:lnTo>
                    <a:pt x="124190" y="3500"/>
                  </a:lnTo>
                  <a:lnTo>
                    <a:pt x="100623" y="0"/>
                  </a:lnTo>
                  <a:close/>
                </a:path>
              </a:pathLst>
            </a:custGeom>
            <a:solidFill>
              <a:srgbClr val="FF97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17"/>
            <p:cNvSpPr/>
            <p:nvPr/>
          </p:nvSpPr>
          <p:spPr>
            <a:xfrm>
              <a:off x="12874466" y="7913370"/>
              <a:ext cx="202565" cy="201930"/>
            </a:xfrm>
            <a:custGeom>
              <a:avLst/>
              <a:gdLst/>
              <a:ahLst/>
              <a:cxnLst/>
              <a:rect l="l" t="t" r="r" b="b"/>
              <a:pathLst>
                <a:path w="202565" h="201929">
                  <a:moveTo>
                    <a:pt x="100623" y="0"/>
                  </a:moveTo>
                  <a:lnTo>
                    <a:pt x="55841" y="9467"/>
                  </a:lnTo>
                  <a:lnTo>
                    <a:pt x="18519" y="43464"/>
                  </a:lnTo>
                  <a:lnTo>
                    <a:pt x="855" y="89926"/>
                  </a:lnTo>
                  <a:lnTo>
                    <a:pt x="0" y="101737"/>
                  </a:lnTo>
                  <a:lnTo>
                    <a:pt x="534" y="113425"/>
                  </a:lnTo>
                  <a:lnTo>
                    <a:pt x="16233" y="156932"/>
                  </a:lnTo>
                  <a:lnTo>
                    <a:pt x="44596" y="183734"/>
                  </a:lnTo>
                  <a:lnTo>
                    <a:pt x="91022" y="200739"/>
                  </a:lnTo>
                  <a:lnTo>
                    <a:pt x="102875" y="201433"/>
                  </a:lnTo>
                  <a:lnTo>
                    <a:pt x="114612" y="200732"/>
                  </a:lnTo>
                  <a:lnTo>
                    <a:pt x="158290" y="184268"/>
                  </a:lnTo>
                  <a:lnTo>
                    <a:pt x="188154" y="152365"/>
                  </a:lnTo>
                  <a:lnTo>
                    <a:pt x="202191" y="106108"/>
                  </a:lnTo>
                  <a:lnTo>
                    <a:pt x="202137" y="94043"/>
                  </a:lnTo>
                  <a:lnTo>
                    <a:pt x="187670" y="47890"/>
                  </a:lnTo>
                  <a:lnTo>
                    <a:pt x="158891" y="19498"/>
                  </a:lnTo>
                  <a:lnTo>
                    <a:pt x="124190" y="3500"/>
                  </a:lnTo>
                  <a:lnTo>
                    <a:pt x="100623" y="0"/>
                  </a:lnTo>
                  <a:close/>
                </a:path>
              </a:pathLst>
            </a:custGeom>
            <a:solidFill>
              <a:srgbClr val="FF97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18"/>
            <p:cNvSpPr/>
            <p:nvPr/>
          </p:nvSpPr>
          <p:spPr>
            <a:xfrm>
              <a:off x="12874465" y="5805170"/>
              <a:ext cx="202565" cy="201930"/>
            </a:xfrm>
            <a:custGeom>
              <a:avLst/>
              <a:gdLst/>
              <a:ahLst/>
              <a:cxnLst/>
              <a:rect l="l" t="t" r="r" b="b"/>
              <a:pathLst>
                <a:path w="202565" h="201929">
                  <a:moveTo>
                    <a:pt x="100622" y="0"/>
                  </a:moveTo>
                  <a:lnTo>
                    <a:pt x="55840" y="9468"/>
                  </a:lnTo>
                  <a:lnTo>
                    <a:pt x="18519" y="43464"/>
                  </a:lnTo>
                  <a:lnTo>
                    <a:pt x="855" y="89927"/>
                  </a:lnTo>
                  <a:lnTo>
                    <a:pt x="0" y="101738"/>
                  </a:lnTo>
                  <a:lnTo>
                    <a:pt x="534" y="113426"/>
                  </a:lnTo>
                  <a:lnTo>
                    <a:pt x="16233" y="156933"/>
                  </a:lnTo>
                  <a:lnTo>
                    <a:pt x="44596" y="183735"/>
                  </a:lnTo>
                  <a:lnTo>
                    <a:pt x="91023" y="200739"/>
                  </a:lnTo>
                  <a:lnTo>
                    <a:pt x="102875" y="201433"/>
                  </a:lnTo>
                  <a:lnTo>
                    <a:pt x="114613" y="200732"/>
                  </a:lnTo>
                  <a:lnTo>
                    <a:pt x="158291" y="184269"/>
                  </a:lnTo>
                  <a:lnTo>
                    <a:pt x="188154" y="152365"/>
                  </a:lnTo>
                  <a:lnTo>
                    <a:pt x="202190" y="106107"/>
                  </a:lnTo>
                  <a:lnTo>
                    <a:pt x="202136" y="94042"/>
                  </a:lnTo>
                  <a:lnTo>
                    <a:pt x="187669" y="47888"/>
                  </a:lnTo>
                  <a:lnTo>
                    <a:pt x="158890" y="19497"/>
                  </a:lnTo>
                  <a:lnTo>
                    <a:pt x="124190" y="3499"/>
                  </a:lnTo>
                  <a:lnTo>
                    <a:pt x="100622" y="0"/>
                  </a:lnTo>
                  <a:close/>
                </a:path>
              </a:pathLst>
            </a:custGeom>
            <a:solidFill>
              <a:srgbClr val="FF97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19"/>
            <p:cNvSpPr/>
            <p:nvPr/>
          </p:nvSpPr>
          <p:spPr>
            <a:xfrm>
              <a:off x="12290266" y="5297170"/>
              <a:ext cx="202565" cy="201930"/>
            </a:xfrm>
            <a:custGeom>
              <a:avLst/>
              <a:gdLst/>
              <a:ahLst/>
              <a:cxnLst/>
              <a:rect l="l" t="t" r="r" b="b"/>
              <a:pathLst>
                <a:path w="202565" h="201929">
                  <a:moveTo>
                    <a:pt x="100623" y="0"/>
                  </a:moveTo>
                  <a:lnTo>
                    <a:pt x="55841" y="9467"/>
                  </a:lnTo>
                  <a:lnTo>
                    <a:pt x="18519" y="43464"/>
                  </a:lnTo>
                  <a:lnTo>
                    <a:pt x="855" y="89926"/>
                  </a:lnTo>
                  <a:lnTo>
                    <a:pt x="0" y="101737"/>
                  </a:lnTo>
                  <a:lnTo>
                    <a:pt x="534" y="113425"/>
                  </a:lnTo>
                  <a:lnTo>
                    <a:pt x="16233" y="156932"/>
                  </a:lnTo>
                  <a:lnTo>
                    <a:pt x="44596" y="183734"/>
                  </a:lnTo>
                  <a:lnTo>
                    <a:pt x="91022" y="200739"/>
                  </a:lnTo>
                  <a:lnTo>
                    <a:pt x="102875" y="201433"/>
                  </a:lnTo>
                  <a:lnTo>
                    <a:pt x="114612" y="200732"/>
                  </a:lnTo>
                  <a:lnTo>
                    <a:pt x="158290" y="184268"/>
                  </a:lnTo>
                  <a:lnTo>
                    <a:pt x="188154" y="152365"/>
                  </a:lnTo>
                  <a:lnTo>
                    <a:pt x="202191" y="106108"/>
                  </a:lnTo>
                  <a:lnTo>
                    <a:pt x="202137" y="94043"/>
                  </a:lnTo>
                  <a:lnTo>
                    <a:pt x="187670" y="47890"/>
                  </a:lnTo>
                  <a:lnTo>
                    <a:pt x="158891" y="19498"/>
                  </a:lnTo>
                  <a:lnTo>
                    <a:pt x="124190" y="3500"/>
                  </a:lnTo>
                  <a:lnTo>
                    <a:pt x="100623" y="0"/>
                  </a:lnTo>
                  <a:close/>
                </a:path>
              </a:pathLst>
            </a:custGeom>
            <a:solidFill>
              <a:srgbClr val="FF97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20"/>
            <p:cNvSpPr/>
            <p:nvPr/>
          </p:nvSpPr>
          <p:spPr>
            <a:xfrm>
              <a:off x="10575766" y="7837170"/>
              <a:ext cx="202565" cy="201930"/>
            </a:xfrm>
            <a:custGeom>
              <a:avLst/>
              <a:gdLst/>
              <a:ahLst/>
              <a:cxnLst/>
              <a:rect l="l" t="t" r="r" b="b"/>
              <a:pathLst>
                <a:path w="202565" h="201929">
                  <a:moveTo>
                    <a:pt x="100623" y="0"/>
                  </a:moveTo>
                  <a:lnTo>
                    <a:pt x="55841" y="9467"/>
                  </a:lnTo>
                  <a:lnTo>
                    <a:pt x="18519" y="43464"/>
                  </a:lnTo>
                  <a:lnTo>
                    <a:pt x="855" y="89926"/>
                  </a:lnTo>
                  <a:lnTo>
                    <a:pt x="0" y="101737"/>
                  </a:lnTo>
                  <a:lnTo>
                    <a:pt x="534" y="113425"/>
                  </a:lnTo>
                  <a:lnTo>
                    <a:pt x="16233" y="156932"/>
                  </a:lnTo>
                  <a:lnTo>
                    <a:pt x="44596" y="183734"/>
                  </a:lnTo>
                  <a:lnTo>
                    <a:pt x="91022" y="200739"/>
                  </a:lnTo>
                  <a:lnTo>
                    <a:pt x="102875" y="201433"/>
                  </a:lnTo>
                  <a:lnTo>
                    <a:pt x="114612" y="200732"/>
                  </a:lnTo>
                  <a:lnTo>
                    <a:pt x="158290" y="184268"/>
                  </a:lnTo>
                  <a:lnTo>
                    <a:pt x="188154" y="152365"/>
                  </a:lnTo>
                  <a:lnTo>
                    <a:pt x="202191" y="106108"/>
                  </a:lnTo>
                  <a:lnTo>
                    <a:pt x="202137" y="94043"/>
                  </a:lnTo>
                  <a:lnTo>
                    <a:pt x="187670" y="47890"/>
                  </a:lnTo>
                  <a:lnTo>
                    <a:pt x="158891" y="19498"/>
                  </a:lnTo>
                  <a:lnTo>
                    <a:pt x="124190" y="3500"/>
                  </a:lnTo>
                  <a:lnTo>
                    <a:pt x="100623" y="0"/>
                  </a:lnTo>
                  <a:close/>
                </a:path>
              </a:pathLst>
            </a:custGeom>
            <a:solidFill>
              <a:srgbClr val="FF97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"/>
            <p:cNvSpPr/>
            <p:nvPr/>
          </p:nvSpPr>
          <p:spPr>
            <a:xfrm>
              <a:off x="9775031" y="4838700"/>
              <a:ext cx="4229100" cy="4229100"/>
            </a:xfrm>
            <a:custGeom>
              <a:avLst/>
              <a:gdLst/>
              <a:ahLst/>
              <a:cxnLst/>
              <a:rect l="l" t="t" r="r" b="b"/>
              <a:pathLst>
                <a:path w="4229100" h="4229100">
                  <a:moveTo>
                    <a:pt x="3609764" y="619337"/>
                  </a:moveTo>
                  <a:lnTo>
                    <a:pt x="3727438" y="746924"/>
                  </a:lnTo>
                  <a:lnTo>
                    <a:pt x="3832725" y="881438"/>
                  </a:lnTo>
                  <a:lnTo>
                    <a:pt x="3925625" y="1022108"/>
                  </a:lnTo>
                  <a:lnTo>
                    <a:pt x="4006139" y="1168166"/>
                  </a:lnTo>
                  <a:lnTo>
                    <a:pt x="4074266" y="1318842"/>
                  </a:lnTo>
                  <a:lnTo>
                    <a:pt x="4130006" y="1473366"/>
                  </a:lnTo>
                  <a:lnTo>
                    <a:pt x="4173360" y="1630968"/>
                  </a:lnTo>
                  <a:lnTo>
                    <a:pt x="4204327" y="1790879"/>
                  </a:lnTo>
                  <a:lnTo>
                    <a:pt x="4222907" y="1952329"/>
                  </a:lnTo>
                  <a:lnTo>
                    <a:pt x="4229100" y="2114549"/>
                  </a:lnTo>
                  <a:lnTo>
                    <a:pt x="4222907" y="2276769"/>
                  </a:lnTo>
                  <a:lnTo>
                    <a:pt x="4204327" y="2438219"/>
                  </a:lnTo>
                  <a:lnTo>
                    <a:pt x="4173360" y="2598130"/>
                  </a:lnTo>
                  <a:lnTo>
                    <a:pt x="4130006" y="2755733"/>
                  </a:lnTo>
                  <a:lnTo>
                    <a:pt x="4074266" y="2910256"/>
                  </a:lnTo>
                  <a:lnTo>
                    <a:pt x="4006139" y="3060932"/>
                  </a:lnTo>
                  <a:lnTo>
                    <a:pt x="3925625" y="3206990"/>
                  </a:lnTo>
                  <a:lnTo>
                    <a:pt x="3832725" y="3347661"/>
                  </a:lnTo>
                  <a:lnTo>
                    <a:pt x="3727438" y="3482175"/>
                  </a:lnTo>
                  <a:lnTo>
                    <a:pt x="3609764" y="3609762"/>
                  </a:lnTo>
                  <a:lnTo>
                    <a:pt x="3482176" y="3727437"/>
                  </a:lnTo>
                  <a:lnTo>
                    <a:pt x="3347662" y="3832724"/>
                  </a:lnTo>
                  <a:lnTo>
                    <a:pt x="3206991" y="3925624"/>
                  </a:lnTo>
                  <a:lnTo>
                    <a:pt x="3060933" y="4006138"/>
                  </a:lnTo>
                  <a:lnTo>
                    <a:pt x="2910257" y="4074265"/>
                  </a:lnTo>
                  <a:lnTo>
                    <a:pt x="2755733" y="4130006"/>
                  </a:lnTo>
                  <a:lnTo>
                    <a:pt x="2598131" y="4173359"/>
                  </a:lnTo>
                  <a:lnTo>
                    <a:pt x="2438219" y="4204326"/>
                  </a:lnTo>
                  <a:lnTo>
                    <a:pt x="2276769" y="4222906"/>
                  </a:lnTo>
                  <a:lnTo>
                    <a:pt x="2114549" y="4229100"/>
                  </a:lnTo>
                  <a:lnTo>
                    <a:pt x="1952329" y="4222906"/>
                  </a:lnTo>
                  <a:lnTo>
                    <a:pt x="1790879" y="4204326"/>
                  </a:lnTo>
                  <a:lnTo>
                    <a:pt x="1630968" y="4173359"/>
                  </a:lnTo>
                  <a:lnTo>
                    <a:pt x="1473366" y="4130006"/>
                  </a:lnTo>
                  <a:lnTo>
                    <a:pt x="1318842" y="4074265"/>
                  </a:lnTo>
                  <a:lnTo>
                    <a:pt x="1168167" y="4006138"/>
                  </a:lnTo>
                  <a:lnTo>
                    <a:pt x="1022109" y="3925624"/>
                  </a:lnTo>
                  <a:lnTo>
                    <a:pt x="881438" y="3832724"/>
                  </a:lnTo>
                  <a:lnTo>
                    <a:pt x="746924" y="3727437"/>
                  </a:lnTo>
                  <a:lnTo>
                    <a:pt x="619337" y="3609762"/>
                  </a:lnTo>
                  <a:lnTo>
                    <a:pt x="501663" y="3482175"/>
                  </a:lnTo>
                  <a:lnTo>
                    <a:pt x="396376" y="3347661"/>
                  </a:lnTo>
                  <a:lnTo>
                    <a:pt x="303475" y="3206990"/>
                  </a:lnTo>
                  <a:lnTo>
                    <a:pt x="222961" y="3060932"/>
                  </a:lnTo>
                  <a:lnTo>
                    <a:pt x="154834" y="2910256"/>
                  </a:lnTo>
                  <a:lnTo>
                    <a:pt x="99094" y="2755733"/>
                  </a:lnTo>
                  <a:lnTo>
                    <a:pt x="55740" y="2598130"/>
                  </a:lnTo>
                  <a:lnTo>
                    <a:pt x="24773" y="2438219"/>
                  </a:lnTo>
                  <a:lnTo>
                    <a:pt x="6193" y="2276769"/>
                  </a:lnTo>
                  <a:lnTo>
                    <a:pt x="0" y="2114549"/>
                  </a:lnTo>
                  <a:lnTo>
                    <a:pt x="6193" y="1952329"/>
                  </a:lnTo>
                  <a:lnTo>
                    <a:pt x="24773" y="1790879"/>
                  </a:lnTo>
                  <a:lnTo>
                    <a:pt x="55740" y="1630968"/>
                  </a:lnTo>
                  <a:lnTo>
                    <a:pt x="99094" y="1473366"/>
                  </a:lnTo>
                  <a:lnTo>
                    <a:pt x="154834" y="1318842"/>
                  </a:lnTo>
                  <a:lnTo>
                    <a:pt x="222961" y="1168166"/>
                  </a:lnTo>
                  <a:lnTo>
                    <a:pt x="303475" y="1022108"/>
                  </a:lnTo>
                  <a:lnTo>
                    <a:pt x="396376" y="881438"/>
                  </a:lnTo>
                  <a:lnTo>
                    <a:pt x="501663" y="746924"/>
                  </a:lnTo>
                  <a:lnTo>
                    <a:pt x="619337" y="619337"/>
                  </a:lnTo>
                  <a:lnTo>
                    <a:pt x="746924" y="501663"/>
                  </a:lnTo>
                  <a:lnTo>
                    <a:pt x="881438" y="396375"/>
                  </a:lnTo>
                  <a:lnTo>
                    <a:pt x="1022109" y="303475"/>
                  </a:lnTo>
                  <a:lnTo>
                    <a:pt x="1168167" y="222961"/>
                  </a:lnTo>
                  <a:lnTo>
                    <a:pt x="1318842" y="154834"/>
                  </a:lnTo>
                  <a:lnTo>
                    <a:pt x="1473366" y="99093"/>
                  </a:lnTo>
                  <a:lnTo>
                    <a:pt x="1630968" y="55740"/>
                  </a:lnTo>
                  <a:lnTo>
                    <a:pt x="1790879" y="24773"/>
                  </a:lnTo>
                  <a:lnTo>
                    <a:pt x="1952329" y="6193"/>
                  </a:lnTo>
                  <a:lnTo>
                    <a:pt x="2114549" y="0"/>
                  </a:lnTo>
                  <a:lnTo>
                    <a:pt x="2276769" y="6193"/>
                  </a:lnTo>
                  <a:lnTo>
                    <a:pt x="2438219" y="24773"/>
                  </a:lnTo>
                  <a:lnTo>
                    <a:pt x="2598131" y="55740"/>
                  </a:lnTo>
                  <a:lnTo>
                    <a:pt x="2755733" y="99093"/>
                  </a:lnTo>
                  <a:lnTo>
                    <a:pt x="2910257" y="154834"/>
                  </a:lnTo>
                  <a:lnTo>
                    <a:pt x="3060933" y="222961"/>
                  </a:lnTo>
                  <a:lnTo>
                    <a:pt x="3206991" y="303475"/>
                  </a:lnTo>
                  <a:lnTo>
                    <a:pt x="3347662" y="396375"/>
                  </a:lnTo>
                  <a:lnTo>
                    <a:pt x="3482176" y="501663"/>
                  </a:lnTo>
                  <a:lnTo>
                    <a:pt x="3609764" y="619337"/>
                  </a:lnTo>
                </a:path>
              </a:pathLst>
            </a:custGeom>
            <a:ln w="12700">
              <a:solidFill>
                <a:srgbClr val="746F8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5" name="object 7"/>
          <p:cNvSpPr txBox="1"/>
          <p:nvPr/>
        </p:nvSpPr>
        <p:spPr>
          <a:xfrm>
            <a:off x="11743532" y="4328162"/>
            <a:ext cx="292099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/>
            <a:r>
              <a:rPr sz="2800" spc="-30" dirty="0">
                <a:solidFill>
                  <a:srgbClr val="515151"/>
                </a:solidFill>
                <a:latin typeface="Gill Sans MT" panose="020B0502020104020203" pitchFamily="34" charset="0"/>
                <a:cs typeface="Gill Sans MT"/>
              </a:rPr>
              <a:t>A</a:t>
            </a:r>
            <a:endParaRPr sz="2800" dirty="0">
              <a:latin typeface="Gill Sans MT" panose="020B0502020104020203" pitchFamily="34" charset="0"/>
              <a:cs typeface="Gill Sans MT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5620434" y="4328162"/>
            <a:ext cx="40459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146300" marR="5080" indent="-2133600" algn="ctr">
              <a:tabLst>
                <a:tab pos="3362960" algn="l"/>
              </a:tabLst>
            </a:pPr>
            <a:r>
              <a:rPr lang="en-US" sz="2800" dirty="0">
                <a:latin typeface="Gill Sans MT" panose="020B0502020104020203" pitchFamily="34" charset="0"/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2837317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object 17"/>
          <p:cNvSpPr/>
          <p:nvPr/>
        </p:nvSpPr>
        <p:spPr>
          <a:xfrm>
            <a:off x="4707731" y="4838699"/>
            <a:ext cx="4229100" cy="4229100"/>
          </a:xfrm>
          <a:custGeom>
            <a:avLst/>
            <a:gdLst/>
            <a:ahLst/>
            <a:cxnLst/>
            <a:rect l="l" t="t" r="r" b="b"/>
            <a:pathLst>
              <a:path w="4229100" h="4229100">
                <a:moveTo>
                  <a:pt x="2114550" y="0"/>
                </a:moveTo>
                <a:lnTo>
                  <a:pt x="1952330" y="6193"/>
                </a:lnTo>
                <a:lnTo>
                  <a:pt x="1790879" y="24773"/>
                </a:lnTo>
                <a:lnTo>
                  <a:pt x="1630968" y="55740"/>
                </a:lnTo>
                <a:lnTo>
                  <a:pt x="1473366" y="99093"/>
                </a:lnTo>
                <a:lnTo>
                  <a:pt x="1318842" y="154834"/>
                </a:lnTo>
                <a:lnTo>
                  <a:pt x="1168167" y="222961"/>
                </a:lnTo>
                <a:lnTo>
                  <a:pt x="1022109" y="303475"/>
                </a:lnTo>
                <a:lnTo>
                  <a:pt x="881438" y="396375"/>
                </a:lnTo>
                <a:lnTo>
                  <a:pt x="746924" y="501663"/>
                </a:lnTo>
                <a:lnTo>
                  <a:pt x="619337" y="619337"/>
                </a:lnTo>
                <a:lnTo>
                  <a:pt x="501663" y="746924"/>
                </a:lnTo>
                <a:lnTo>
                  <a:pt x="396375" y="881438"/>
                </a:lnTo>
                <a:lnTo>
                  <a:pt x="303475" y="1022109"/>
                </a:lnTo>
                <a:lnTo>
                  <a:pt x="222961" y="1168167"/>
                </a:lnTo>
                <a:lnTo>
                  <a:pt x="154834" y="1318842"/>
                </a:lnTo>
                <a:lnTo>
                  <a:pt x="99093" y="1473366"/>
                </a:lnTo>
                <a:lnTo>
                  <a:pt x="55740" y="1630968"/>
                </a:lnTo>
                <a:lnTo>
                  <a:pt x="24773" y="1790879"/>
                </a:lnTo>
                <a:lnTo>
                  <a:pt x="6193" y="1952329"/>
                </a:lnTo>
                <a:lnTo>
                  <a:pt x="0" y="2114549"/>
                </a:lnTo>
                <a:lnTo>
                  <a:pt x="6193" y="2276769"/>
                </a:lnTo>
                <a:lnTo>
                  <a:pt x="24773" y="2438220"/>
                </a:lnTo>
                <a:lnTo>
                  <a:pt x="55740" y="2598131"/>
                </a:lnTo>
                <a:lnTo>
                  <a:pt x="99093" y="2755733"/>
                </a:lnTo>
                <a:lnTo>
                  <a:pt x="154834" y="2910257"/>
                </a:lnTo>
                <a:lnTo>
                  <a:pt x="222961" y="3060932"/>
                </a:lnTo>
                <a:lnTo>
                  <a:pt x="303475" y="3206990"/>
                </a:lnTo>
                <a:lnTo>
                  <a:pt x="396375" y="3347661"/>
                </a:lnTo>
                <a:lnTo>
                  <a:pt x="501663" y="3482175"/>
                </a:lnTo>
                <a:lnTo>
                  <a:pt x="619337" y="3609763"/>
                </a:lnTo>
                <a:lnTo>
                  <a:pt x="746924" y="3727437"/>
                </a:lnTo>
                <a:lnTo>
                  <a:pt x="881438" y="3832724"/>
                </a:lnTo>
                <a:lnTo>
                  <a:pt x="1022109" y="3925625"/>
                </a:lnTo>
                <a:lnTo>
                  <a:pt x="1168167" y="4006138"/>
                </a:lnTo>
                <a:lnTo>
                  <a:pt x="1318842" y="4074265"/>
                </a:lnTo>
                <a:lnTo>
                  <a:pt x="1473366" y="4130006"/>
                </a:lnTo>
                <a:lnTo>
                  <a:pt x="1630968" y="4173359"/>
                </a:lnTo>
                <a:lnTo>
                  <a:pt x="1790879" y="4204326"/>
                </a:lnTo>
                <a:lnTo>
                  <a:pt x="1952330" y="4222906"/>
                </a:lnTo>
                <a:lnTo>
                  <a:pt x="2114550" y="4229100"/>
                </a:lnTo>
                <a:lnTo>
                  <a:pt x="2276769" y="4222906"/>
                </a:lnTo>
                <a:lnTo>
                  <a:pt x="2438220" y="4204326"/>
                </a:lnTo>
                <a:lnTo>
                  <a:pt x="2598131" y="4173359"/>
                </a:lnTo>
                <a:lnTo>
                  <a:pt x="2755733" y="4130006"/>
                </a:lnTo>
                <a:lnTo>
                  <a:pt x="2910257" y="4074265"/>
                </a:lnTo>
                <a:lnTo>
                  <a:pt x="3060933" y="4006138"/>
                </a:lnTo>
                <a:lnTo>
                  <a:pt x="3206991" y="3925625"/>
                </a:lnTo>
                <a:lnTo>
                  <a:pt x="3347662" y="3832724"/>
                </a:lnTo>
                <a:lnTo>
                  <a:pt x="3482176" y="3727437"/>
                </a:lnTo>
                <a:lnTo>
                  <a:pt x="3609764" y="3609763"/>
                </a:lnTo>
                <a:lnTo>
                  <a:pt x="3727438" y="3482175"/>
                </a:lnTo>
                <a:lnTo>
                  <a:pt x="3832725" y="3347661"/>
                </a:lnTo>
                <a:lnTo>
                  <a:pt x="3925626" y="3206990"/>
                </a:lnTo>
                <a:lnTo>
                  <a:pt x="4006139" y="3060932"/>
                </a:lnTo>
                <a:lnTo>
                  <a:pt x="4074266" y="2910257"/>
                </a:lnTo>
                <a:lnTo>
                  <a:pt x="4130007" y="2755733"/>
                </a:lnTo>
                <a:lnTo>
                  <a:pt x="4173360" y="2598131"/>
                </a:lnTo>
                <a:lnTo>
                  <a:pt x="4204327" y="2438220"/>
                </a:lnTo>
                <a:lnTo>
                  <a:pt x="4222907" y="2276769"/>
                </a:lnTo>
                <a:lnTo>
                  <a:pt x="4229100" y="2114549"/>
                </a:lnTo>
                <a:lnTo>
                  <a:pt x="4222907" y="1952329"/>
                </a:lnTo>
                <a:lnTo>
                  <a:pt x="4204327" y="1790879"/>
                </a:lnTo>
                <a:lnTo>
                  <a:pt x="4173360" y="1630968"/>
                </a:lnTo>
                <a:lnTo>
                  <a:pt x="4130007" y="1473366"/>
                </a:lnTo>
                <a:lnTo>
                  <a:pt x="4074266" y="1318842"/>
                </a:lnTo>
                <a:lnTo>
                  <a:pt x="4006139" y="1168167"/>
                </a:lnTo>
                <a:lnTo>
                  <a:pt x="3925626" y="1022109"/>
                </a:lnTo>
                <a:lnTo>
                  <a:pt x="3832725" y="881438"/>
                </a:lnTo>
                <a:lnTo>
                  <a:pt x="3727438" y="746924"/>
                </a:lnTo>
                <a:lnTo>
                  <a:pt x="3609764" y="619337"/>
                </a:lnTo>
                <a:lnTo>
                  <a:pt x="3482176" y="501663"/>
                </a:lnTo>
                <a:lnTo>
                  <a:pt x="3347662" y="396375"/>
                </a:lnTo>
                <a:lnTo>
                  <a:pt x="3206991" y="303475"/>
                </a:lnTo>
                <a:lnTo>
                  <a:pt x="3060933" y="222961"/>
                </a:lnTo>
                <a:lnTo>
                  <a:pt x="2910257" y="154834"/>
                </a:lnTo>
                <a:lnTo>
                  <a:pt x="2755733" y="99093"/>
                </a:lnTo>
                <a:lnTo>
                  <a:pt x="2598131" y="55740"/>
                </a:lnTo>
                <a:lnTo>
                  <a:pt x="2438220" y="24773"/>
                </a:lnTo>
                <a:lnTo>
                  <a:pt x="2276769" y="6193"/>
                </a:lnTo>
                <a:lnTo>
                  <a:pt x="2114550" y="0"/>
                </a:lnTo>
                <a:close/>
              </a:path>
            </a:pathLst>
          </a:custGeom>
          <a:solidFill>
            <a:srgbClr val="DEFD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Content Placeholder 7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/>
              <a:t>set theory</a:t>
            </a:r>
          </a:p>
          <a:p>
            <a:pPr lvl="1"/>
            <a:r>
              <a:rPr lang="en-US"/>
              <a:t>union: A ∪ B</a:t>
            </a:r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55" name="Group 54"/>
          <p:cNvGrpSpPr/>
          <p:nvPr/>
        </p:nvGrpSpPr>
        <p:grpSpPr>
          <a:xfrm>
            <a:off x="7831931" y="4838699"/>
            <a:ext cx="4229100" cy="4229101"/>
            <a:chOff x="9775031" y="4838699"/>
            <a:chExt cx="4229100" cy="4229101"/>
          </a:xfrm>
        </p:grpSpPr>
        <p:sp>
          <p:nvSpPr>
            <p:cNvPr id="56" name="object 4"/>
            <p:cNvSpPr/>
            <p:nvPr/>
          </p:nvSpPr>
          <p:spPr>
            <a:xfrm>
              <a:off x="9775031" y="4838699"/>
              <a:ext cx="4229100" cy="4229100"/>
            </a:xfrm>
            <a:custGeom>
              <a:avLst/>
              <a:gdLst/>
              <a:ahLst/>
              <a:cxnLst/>
              <a:rect l="l" t="t" r="r" b="b"/>
              <a:pathLst>
                <a:path w="4229100" h="4229100">
                  <a:moveTo>
                    <a:pt x="2114550" y="0"/>
                  </a:moveTo>
                  <a:lnTo>
                    <a:pt x="1952330" y="6193"/>
                  </a:lnTo>
                  <a:lnTo>
                    <a:pt x="1790879" y="24773"/>
                  </a:lnTo>
                  <a:lnTo>
                    <a:pt x="1630968" y="55740"/>
                  </a:lnTo>
                  <a:lnTo>
                    <a:pt x="1473366" y="99093"/>
                  </a:lnTo>
                  <a:lnTo>
                    <a:pt x="1318842" y="154834"/>
                  </a:lnTo>
                  <a:lnTo>
                    <a:pt x="1168167" y="222961"/>
                  </a:lnTo>
                  <a:lnTo>
                    <a:pt x="1022109" y="303475"/>
                  </a:lnTo>
                  <a:lnTo>
                    <a:pt x="881438" y="396375"/>
                  </a:lnTo>
                  <a:lnTo>
                    <a:pt x="746924" y="501663"/>
                  </a:lnTo>
                  <a:lnTo>
                    <a:pt x="619337" y="619337"/>
                  </a:lnTo>
                  <a:lnTo>
                    <a:pt x="501663" y="746924"/>
                  </a:lnTo>
                  <a:lnTo>
                    <a:pt x="396375" y="881438"/>
                  </a:lnTo>
                  <a:lnTo>
                    <a:pt x="303475" y="1022109"/>
                  </a:lnTo>
                  <a:lnTo>
                    <a:pt x="222961" y="1168167"/>
                  </a:lnTo>
                  <a:lnTo>
                    <a:pt x="154834" y="1318842"/>
                  </a:lnTo>
                  <a:lnTo>
                    <a:pt x="99093" y="1473366"/>
                  </a:lnTo>
                  <a:lnTo>
                    <a:pt x="55740" y="1630968"/>
                  </a:lnTo>
                  <a:lnTo>
                    <a:pt x="24773" y="1790879"/>
                  </a:lnTo>
                  <a:lnTo>
                    <a:pt x="6193" y="1952329"/>
                  </a:lnTo>
                  <a:lnTo>
                    <a:pt x="0" y="2114549"/>
                  </a:lnTo>
                  <a:lnTo>
                    <a:pt x="6193" y="2276769"/>
                  </a:lnTo>
                  <a:lnTo>
                    <a:pt x="24773" y="2438220"/>
                  </a:lnTo>
                  <a:lnTo>
                    <a:pt x="55740" y="2598131"/>
                  </a:lnTo>
                  <a:lnTo>
                    <a:pt x="99093" y="2755733"/>
                  </a:lnTo>
                  <a:lnTo>
                    <a:pt x="154834" y="2910257"/>
                  </a:lnTo>
                  <a:lnTo>
                    <a:pt x="222961" y="3060932"/>
                  </a:lnTo>
                  <a:lnTo>
                    <a:pt x="303475" y="3206990"/>
                  </a:lnTo>
                  <a:lnTo>
                    <a:pt x="396375" y="3347661"/>
                  </a:lnTo>
                  <a:lnTo>
                    <a:pt x="501663" y="3482175"/>
                  </a:lnTo>
                  <a:lnTo>
                    <a:pt x="619337" y="3609763"/>
                  </a:lnTo>
                  <a:lnTo>
                    <a:pt x="746924" y="3727437"/>
                  </a:lnTo>
                  <a:lnTo>
                    <a:pt x="881438" y="3832724"/>
                  </a:lnTo>
                  <a:lnTo>
                    <a:pt x="1022109" y="3925625"/>
                  </a:lnTo>
                  <a:lnTo>
                    <a:pt x="1168167" y="4006138"/>
                  </a:lnTo>
                  <a:lnTo>
                    <a:pt x="1318842" y="4074265"/>
                  </a:lnTo>
                  <a:lnTo>
                    <a:pt x="1473366" y="4130006"/>
                  </a:lnTo>
                  <a:lnTo>
                    <a:pt x="1630968" y="4173359"/>
                  </a:lnTo>
                  <a:lnTo>
                    <a:pt x="1790879" y="4204326"/>
                  </a:lnTo>
                  <a:lnTo>
                    <a:pt x="1952330" y="4222906"/>
                  </a:lnTo>
                  <a:lnTo>
                    <a:pt x="2114550" y="4229100"/>
                  </a:lnTo>
                  <a:lnTo>
                    <a:pt x="2276769" y="4222906"/>
                  </a:lnTo>
                  <a:lnTo>
                    <a:pt x="2438220" y="4204326"/>
                  </a:lnTo>
                  <a:lnTo>
                    <a:pt x="2598131" y="4173359"/>
                  </a:lnTo>
                  <a:lnTo>
                    <a:pt x="2755733" y="4130006"/>
                  </a:lnTo>
                  <a:lnTo>
                    <a:pt x="2910257" y="4074265"/>
                  </a:lnTo>
                  <a:lnTo>
                    <a:pt x="3060933" y="4006138"/>
                  </a:lnTo>
                  <a:lnTo>
                    <a:pt x="3206991" y="3925625"/>
                  </a:lnTo>
                  <a:lnTo>
                    <a:pt x="3347662" y="3832724"/>
                  </a:lnTo>
                  <a:lnTo>
                    <a:pt x="3482176" y="3727437"/>
                  </a:lnTo>
                  <a:lnTo>
                    <a:pt x="3609764" y="3609763"/>
                  </a:lnTo>
                  <a:lnTo>
                    <a:pt x="3727438" y="3482175"/>
                  </a:lnTo>
                  <a:lnTo>
                    <a:pt x="3832725" y="3347661"/>
                  </a:lnTo>
                  <a:lnTo>
                    <a:pt x="3925626" y="3206990"/>
                  </a:lnTo>
                  <a:lnTo>
                    <a:pt x="4006139" y="3060932"/>
                  </a:lnTo>
                  <a:lnTo>
                    <a:pt x="4074266" y="2910257"/>
                  </a:lnTo>
                  <a:lnTo>
                    <a:pt x="4130007" y="2755733"/>
                  </a:lnTo>
                  <a:lnTo>
                    <a:pt x="4173360" y="2598131"/>
                  </a:lnTo>
                  <a:lnTo>
                    <a:pt x="4204327" y="2438220"/>
                  </a:lnTo>
                  <a:lnTo>
                    <a:pt x="4222907" y="2276769"/>
                  </a:lnTo>
                  <a:lnTo>
                    <a:pt x="4229100" y="2114549"/>
                  </a:lnTo>
                  <a:lnTo>
                    <a:pt x="4222907" y="1952329"/>
                  </a:lnTo>
                  <a:lnTo>
                    <a:pt x="4204327" y="1790879"/>
                  </a:lnTo>
                  <a:lnTo>
                    <a:pt x="4173360" y="1630968"/>
                  </a:lnTo>
                  <a:lnTo>
                    <a:pt x="4130007" y="1473366"/>
                  </a:lnTo>
                  <a:lnTo>
                    <a:pt x="4074266" y="1318842"/>
                  </a:lnTo>
                  <a:lnTo>
                    <a:pt x="4006139" y="1168167"/>
                  </a:lnTo>
                  <a:lnTo>
                    <a:pt x="3925626" y="1022109"/>
                  </a:lnTo>
                  <a:lnTo>
                    <a:pt x="3832725" y="881438"/>
                  </a:lnTo>
                  <a:lnTo>
                    <a:pt x="3727438" y="746924"/>
                  </a:lnTo>
                  <a:lnTo>
                    <a:pt x="3609764" y="619337"/>
                  </a:lnTo>
                  <a:lnTo>
                    <a:pt x="3482176" y="501663"/>
                  </a:lnTo>
                  <a:lnTo>
                    <a:pt x="3347662" y="396375"/>
                  </a:lnTo>
                  <a:lnTo>
                    <a:pt x="3206991" y="303475"/>
                  </a:lnTo>
                  <a:lnTo>
                    <a:pt x="3060933" y="222961"/>
                  </a:lnTo>
                  <a:lnTo>
                    <a:pt x="2910257" y="154834"/>
                  </a:lnTo>
                  <a:lnTo>
                    <a:pt x="2755733" y="99093"/>
                  </a:lnTo>
                  <a:lnTo>
                    <a:pt x="2598131" y="55740"/>
                  </a:lnTo>
                  <a:lnTo>
                    <a:pt x="2438220" y="24773"/>
                  </a:lnTo>
                  <a:lnTo>
                    <a:pt x="2276769" y="6193"/>
                  </a:lnTo>
                  <a:lnTo>
                    <a:pt x="2114550" y="0"/>
                  </a:lnTo>
                  <a:close/>
                </a:path>
              </a:pathLst>
            </a:custGeom>
            <a:solidFill>
              <a:srgbClr val="DCD3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6"/>
            <p:cNvSpPr/>
            <p:nvPr/>
          </p:nvSpPr>
          <p:spPr>
            <a:xfrm>
              <a:off x="13115766" y="6452870"/>
              <a:ext cx="202565" cy="201930"/>
            </a:xfrm>
            <a:custGeom>
              <a:avLst/>
              <a:gdLst/>
              <a:ahLst/>
              <a:cxnLst/>
              <a:rect l="l" t="t" r="r" b="b"/>
              <a:pathLst>
                <a:path w="202565" h="201929">
                  <a:moveTo>
                    <a:pt x="100623" y="0"/>
                  </a:moveTo>
                  <a:lnTo>
                    <a:pt x="55841" y="9467"/>
                  </a:lnTo>
                  <a:lnTo>
                    <a:pt x="18519" y="43464"/>
                  </a:lnTo>
                  <a:lnTo>
                    <a:pt x="855" y="89926"/>
                  </a:lnTo>
                  <a:lnTo>
                    <a:pt x="0" y="101737"/>
                  </a:lnTo>
                  <a:lnTo>
                    <a:pt x="534" y="113425"/>
                  </a:lnTo>
                  <a:lnTo>
                    <a:pt x="16233" y="156932"/>
                  </a:lnTo>
                  <a:lnTo>
                    <a:pt x="44596" y="183734"/>
                  </a:lnTo>
                  <a:lnTo>
                    <a:pt x="91022" y="200739"/>
                  </a:lnTo>
                  <a:lnTo>
                    <a:pt x="102875" y="201433"/>
                  </a:lnTo>
                  <a:lnTo>
                    <a:pt x="114612" y="200732"/>
                  </a:lnTo>
                  <a:lnTo>
                    <a:pt x="158290" y="184268"/>
                  </a:lnTo>
                  <a:lnTo>
                    <a:pt x="188154" y="152365"/>
                  </a:lnTo>
                  <a:lnTo>
                    <a:pt x="202191" y="106108"/>
                  </a:lnTo>
                  <a:lnTo>
                    <a:pt x="202137" y="94043"/>
                  </a:lnTo>
                  <a:lnTo>
                    <a:pt x="187670" y="47890"/>
                  </a:lnTo>
                  <a:lnTo>
                    <a:pt x="158891" y="19498"/>
                  </a:lnTo>
                  <a:lnTo>
                    <a:pt x="124190" y="3500"/>
                  </a:lnTo>
                  <a:lnTo>
                    <a:pt x="100623" y="0"/>
                  </a:lnTo>
                  <a:close/>
                </a:path>
              </a:pathLst>
            </a:custGeom>
            <a:solidFill>
              <a:srgbClr val="FF97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8"/>
            <p:cNvSpPr/>
            <p:nvPr/>
          </p:nvSpPr>
          <p:spPr>
            <a:xfrm>
              <a:off x="11744166" y="7646670"/>
              <a:ext cx="202565" cy="201930"/>
            </a:xfrm>
            <a:custGeom>
              <a:avLst/>
              <a:gdLst/>
              <a:ahLst/>
              <a:cxnLst/>
              <a:rect l="l" t="t" r="r" b="b"/>
              <a:pathLst>
                <a:path w="202565" h="201929">
                  <a:moveTo>
                    <a:pt x="100623" y="0"/>
                  </a:moveTo>
                  <a:lnTo>
                    <a:pt x="55841" y="9467"/>
                  </a:lnTo>
                  <a:lnTo>
                    <a:pt x="18519" y="43464"/>
                  </a:lnTo>
                  <a:lnTo>
                    <a:pt x="855" y="89926"/>
                  </a:lnTo>
                  <a:lnTo>
                    <a:pt x="0" y="101737"/>
                  </a:lnTo>
                  <a:lnTo>
                    <a:pt x="534" y="113425"/>
                  </a:lnTo>
                  <a:lnTo>
                    <a:pt x="16233" y="156932"/>
                  </a:lnTo>
                  <a:lnTo>
                    <a:pt x="44596" y="183734"/>
                  </a:lnTo>
                  <a:lnTo>
                    <a:pt x="91022" y="200739"/>
                  </a:lnTo>
                  <a:lnTo>
                    <a:pt x="102875" y="201433"/>
                  </a:lnTo>
                  <a:lnTo>
                    <a:pt x="114612" y="200732"/>
                  </a:lnTo>
                  <a:lnTo>
                    <a:pt x="158290" y="184268"/>
                  </a:lnTo>
                  <a:lnTo>
                    <a:pt x="188154" y="152365"/>
                  </a:lnTo>
                  <a:lnTo>
                    <a:pt x="202191" y="106108"/>
                  </a:lnTo>
                  <a:lnTo>
                    <a:pt x="202137" y="94043"/>
                  </a:lnTo>
                  <a:lnTo>
                    <a:pt x="187670" y="47890"/>
                  </a:lnTo>
                  <a:lnTo>
                    <a:pt x="158891" y="19498"/>
                  </a:lnTo>
                  <a:lnTo>
                    <a:pt x="124190" y="3500"/>
                  </a:lnTo>
                  <a:lnTo>
                    <a:pt x="100623" y="0"/>
                  </a:lnTo>
                  <a:close/>
                </a:path>
              </a:pathLst>
            </a:custGeom>
            <a:solidFill>
              <a:srgbClr val="FF97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9"/>
            <p:cNvSpPr/>
            <p:nvPr/>
          </p:nvSpPr>
          <p:spPr>
            <a:xfrm>
              <a:off x="11515566" y="5805170"/>
              <a:ext cx="202565" cy="201930"/>
            </a:xfrm>
            <a:custGeom>
              <a:avLst/>
              <a:gdLst/>
              <a:ahLst/>
              <a:cxnLst/>
              <a:rect l="l" t="t" r="r" b="b"/>
              <a:pathLst>
                <a:path w="202565" h="201929">
                  <a:moveTo>
                    <a:pt x="100623" y="0"/>
                  </a:moveTo>
                  <a:lnTo>
                    <a:pt x="55841" y="9467"/>
                  </a:lnTo>
                  <a:lnTo>
                    <a:pt x="18519" y="43464"/>
                  </a:lnTo>
                  <a:lnTo>
                    <a:pt x="855" y="89926"/>
                  </a:lnTo>
                  <a:lnTo>
                    <a:pt x="0" y="101737"/>
                  </a:lnTo>
                  <a:lnTo>
                    <a:pt x="534" y="113425"/>
                  </a:lnTo>
                  <a:lnTo>
                    <a:pt x="16233" y="156932"/>
                  </a:lnTo>
                  <a:lnTo>
                    <a:pt x="44596" y="183734"/>
                  </a:lnTo>
                  <a:lnTo>
                    <a:pt x="91022" y="200739"/>
                  </a:lnTo>
                  <a:lnTo>
                    <a:pt x="102875" y="201433"/>
                  </a:lnTo>
                  <a:lnTo>
                    <a:pt x="114612" y="200732"/>
                  </a:lnTo>
                  <a:lnTo>
                    <a:pt x="158290" y="184268"/>
                  </a:lnTo>
                  <a:lnTo>
                    <a:pt x="188154" y="152365"/>
                  </a:lnTo>
                  <a:lnTo>
                    <a:pt x="202191" y="106108"/>
                  </a:lnTo>
                  <a:lnTo>
                    <a:pt x="202137" y="94043"/>
                  </a:lnTo>
                  <a:lnTo>
                    <a:pt x="187670" y="47890"/>
                  </a:lnTo>
                  <a:lnTo>
                    <a:pt x="158891" y="19498"/>
                  </a:lnTo>
                  <a:lnTo>
                    <a:pt x="124190" y="3500"/>
                  </a:lnTo>
                  <a:lnTo>
                    <a:pt x="100623" y="0"/>
                  </a:lnTo>
                  <a:close/>
                </a:path>
              </a:pathLst>
            </a:custGeom>
            <a:solidFill>
              <a:srgbClr val="FF97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10"/>
            <p:cNvSpPr/>
            <p:nvPr/>
          </p:nvSpPr>
          <p:spPr>
            <a:xfrm>
              <a:off x="12645866" y="7075170"/>
              <a:ext cx="202565" cy="201930"/>
            </a:xfrm>
            <a:custGeom>
              <a:avLst/>
              <a:gdLst/>
              <a:ahLst/>
              <a:cxnLst/>
              <a:rect l="l" t="t" r="r" b="b"/>
              <a:pathLst>
                <a:path w="202565" h="201929">
                  <a:moveTo>
                    <a:pt x="100623" y="0"/>
                  </a:moveTo>
                  <a:lnTo>
                    <a:pt x="55841" y="9467"/>
                  </a:lnTo>
                  <a:lnTo>
                    <a:pt x="18519" y="43464"/>
                  </a:lnTo>
                  <a:lnTo>
                    <a:pt x="855" y="89926"/>
                  </a:lnTo>
                  <a:lnTo>
                    <a:pt x="0" y="101737"/>
                  </a:lnTo>
                  <a:lnTo>
                    <a:pt x="534" y="113425"/>
                  </a:lnTo>
                  <a:lnTo>
                    <a:pt x="16233" y="156932"/>
                  </a:lnTo>
                  <a:lnTo>
                    <a:pt x="44596" y="183734"/>
                  </a:lnTo>
                  <a:lnTo>
                    <a:pt x="91022" y="200739"/>
                  </a:lnTo>
                  <a:lnTo>
                    <a:pt x="102875" y="201433"/>
                  </a:lnTo>
                  <a:lnTo>
                    <a:pt x="114612" y="200732"/>
                  </a:lnTo>
                  <a:lnTo>
                    <a:pt x="158290" y="184268"/>
                  </a:lnTo>
                  <a:lnTo>
                    <a:pt x="188154" y="152365"/>
                  </a:lnTo>
                  <a:lnTo>
                    <a:pt x="202191" y="106108"/>
                  </a:lnTo>
                  <a:lnTo>
                    <a:pt x="202137" y="94043"/>
                  </a:lnTo>
                  <a:lnTo>
                    <a:pt x="187670" y="47890"/>
                  </a:lnTo>
                  <a:lnTo>
                    <a:pt x="158891" y="19498"/>
                  </a:lnTo>
                  <a:lnTo>
                    <a:pt x="124190" y="3500"/>
                  </a:lnTo>
                  <a:lnTo>
                    <a:pt x="100623" y="0"/>
                  </a:lnTo>
                  <a:close/>
                </a:path>
              </a:pathLst>
            </a:custGeom>
            <a:solidFill>
              <a:srgbClr val="FF97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11"/>
            <p:cNvSpPr/>
            <p:nvPr/>
          </p:nvSpPr>
          <p:spPr>
            <a:xfrm>
              <a:off x="12048966" y="6643370"/>
              <a:ext cx="202565" cy="201930"/>
            </a:xfrm>
            <a:custGeom>
              <a:avLst/>
              <a:gdLst/>
              <a:ahLst/>
              <a:cxnLst/>
              <a:rect l="l" t="t" r="r" b="b"/>
              <a:pathLst>
                <a:path w="202565" h="201929">
                  <a:moveTo>
                    <a:pt x="100623" y="0"/>
                  </a:moveTo>
                  <a:lnTo>
                    <a:pt x="55841" y="9467"/>
                  </a:lnTo>
                  <a:lnTo>
                    <a:pt x="18519" y="43464"/>
                  </a:lnTo>
                  <a:lnTo>
                    <a:pt x="855" y="89926"/>
                  </a:lnTo>
                  <a:lnTo>
                    <a:pt x="0" y="101737"/>
                  </a:lnTo>
                  <a:lnTo>
                    <a:pt x="534" y="113425"/>
                  </a:lnTo>
                  <a:lnTo>
                    <a:pt x="16233" y="156932"/>
                  </a:lnTo>
                  <a:lnTo>
                    <a:pt x="44596" y="183734"/>
                  </a:lnTo>
                  <a:lnTo>
                    <a:pt x="91022" y="200739"/>
                  </a:lnTo>
                  <a:lnTo>
                    <a:pt x="102875" y="201433"/>
                  </a:lnTo>
                  <a:lnTo>
                    <a:pt x="114612" y="200732"/>
                  </a:lnTo>
                  <a:lnTo>
                    <a:pt x="158290" y="184268"/>
                  </a:lnTo>
                  <a:lnTo>
                    <a:pt x="188154" y="152365"/>
                  </a:lnTo>
                  <a:lnTo>
                    <a:pt x="202191" y="106108"/>
                  </a:lnTo>
                  <a:lnTo>
                    <a:pt x="202137" y="94043"/>
                  </a:lnTo>
                  <a:lnTo>
                    <a:pt x="187670" y="47890"/>
                  </a:lnTo>
                  <a:lnTo>
                    <a:pt x="158891" y="19498"/>
                  </a:lnTo>
                  <a:lnTo>
                    <a:pt x="124190" y="3500"/>
                  </a:lnTo>
                  <a:lnTo>
                    <a:pt x="100623" y="0"/>
                  </a:lnTo>
                  <a:close/>
                </a:path>
              </a:pathLst>
            </a:custGeom>
            <a:solidFill>
              <a:srgbClr val="FF97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13"/>
            <p:cNvSpPr/>
            <p:nvPr/>
          </p:nvSpPr>
          <p:spPr>
            <a:xfrm>
              <a:off x="11579066" y="7265670"/>
              <a:ext cx="202565" cy="201930"/>
            </a:xfrm>
            <a:custGeom>
              <a:avLst/>
              <a:gdLst/>
              <a:ahLst/>
              <a:cxnLst/>
              <a:rect l="l" t="t" r="r" b="b"/>
              <a:pathLst>
                <a:path w="202565" h="201929">
                  <a:moveTo>
                    <a:pt x="100623" y="0"/>
                  </a:moveTo>
                  <a:lnTo>
                    <a:pt x="55841" y="9467"/>
                  </a:lnTo>
                  <a:lnTo>
                    <a:pt x="18519" y="43464"/>
                  </a:lnTo>
                  <a:lnTo>
                    <a:pt x="855" y="89926"/>
                  </a:lnTo>
                  <a:lnTo>
                    <a:pt x="0" y="101737"/>
                  </a:lnTo>
                  <a:lnTo>
                    <a:pt x="534" y="113425"/>
                  </a:lnTo>
                  <a:lnTo>
                    <a:pt x="16233" y="156932"/>
                  </a:lnTo>
                  <a:lnTo>
                    <a:pt x="44596" y="183734"/>
                  </a:lnTo>
                  <a:lnTo>
                    <a:pt x="91022" y="200739"/>
                  </a:lnTo>
                  <a:lnTo>
                    <a:pt x="102875" y="201433"/>
                  </a:lnTo>
                  <a:lnTo>
                    <a:pt x="114612" y="200732"/>
                  </a:lnTo>
                  <a:lnTo>
                    <a:pt x="158290" y="184268"/>
                  </a:lnTo>
                  <a:lnTo>
                    <a:pt x="188154" y="152365"/>
                  </a:lnTo>
                  <a:lnTo>
                    <a:pt x="202191" y="106108"/>
                  </a:lnTo>
                  <a:lnTo>
                    <a:pt x="202137" y="94043"/>
                  </a:lnTo>
                  <a:lnTo>
                    <a:pt x="187670" y="47890"/>
                  </a:lnTo>
                  <a:lnTo>
                    <a:pt x="158891" y="19498"/>
                  </a:lnTo>
                  <a:lnTo>
                    <a:pt x="124190" y="3500"/>
                  </a:lnTo>
                  <a:lnTo>
                    <a:pt x="100623" y="0"/>
                  </a:lnTo>
                  <a:close/>
                </a:path>
              </a:pathLst>
            </a:custGeom>
            <a:solidFill>
              <a:srgbClr val="FF97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14"/>
            <p:cNvSpPr/>
            <p:nvPr/>
          </p:nvSpPr>
          <p:spPr>
            <a:xfrm>
              <a:off x="13344366" y="7291070"/>
              <a:ext cx="202565" cy="201930"/>
            </a:xfrm>
            <a:custGeom>
              <a:avLst/>
              <a:gdLst/>
              <a:ahLst/>
              <a:cxnLst/>
              <a:rect l="l" t="t" r="r" b="b"/>
              <a:pathLst>
                <a:path w="202565" h="201929">
                  <a:moveTo>
                    <a:pt x="100623" y="0"/>
                  </a:moveTo>
                  <a:lnTo>
                    <a:pt x="55841" y="9467"/>
                  </a:lnTo>
                  <a:lnTo>
                    <a:pt x="18519" y="43464"/>
                  </a:lnTo>
                  <a:lnTo>
                    <a:pt x="855" y="89926"/>
                  </a:lnTo>
                  <a:lnTo>
                    <a:pt x="0" y="101737"/>
                  </a:lnTo>
                  <a:lnTo>
                    <a:pt x="534" y="113425"/>
                  </a:lnTo>
                  <a:lnTo>
                    <a:pt x="16233" y="156932"/>
                  </a:lnTo>
                  <a:lnTo>
                    <a:pt x="44596" y="183734"/>
                  </a:lnTo>
                  <a:lnTo>
                    <a:pt x="91022" y="200739"/>
                  </a:lnTo>
                  <a:lnTo>
                    <a:pt x="102875" y="201433"/>
                  </a:lnTo>
                  <a:lnTo>
                    <a:pt x="114612" y="200732"/>
                  </a:lnTo>
                  <a:lnTo>
                    <a:pt x="158290" y="184268"/>
                  </a:lnTo>
                  <a:lnTo>
                    <a:pt x="188154" y="152365"/>
                  </a:lnTo>
                  <a:lnTo>
                    <a:pt x="202191" y="106108"/>
                  </a:lnTo>
                  <a:lnTo>
                    <a:pt x="202137" y="94043"/>
                  </a:lnTo>
                  <a:lnTo>
                    <a:pt x="187670" y="47890"/>
                  </a:lnTo>
                  <a:lnTo>
                    <a:pt x="158891" y="19498"/>
                  </a:lnTo>
                  <a:lnTo>
                    <a:pt x="124190" y="3500"/>
                  </a:lnTo>
                  <a:lnTo>
                    <a:pt x="100623" y="0"/>
                  </a:lnTo>
                  <a:close/>
                </a:path>
              </a:pathLst>
            </a:custGeom>
            <a:solidFill>
              <a:srgbClr val="FF97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15"/>
            <p:cNvSpPr/>
            <p:nvPr/>
          </p:nvSpPr>
          <p:spPr>
            <a:xfrm>
              <a:off x="11972765" y="8484870"/>
              <a:ext cx="202565" cy="201930"/>
            </a:xfrm>
            <a:custGeom>
              <a:avLst/>
              <a:gdLst/>
              <a:ahLst/>
              <a:cxnLst/>
              <a:rect l="l" t="t" r="r" b="b"/>
              <a:pathLst>
                <a:path w="202565" h="201929">
                  <a:moveTo>
                    <a:pt x="100622" y="0"/>
                  </a:moveTo>
                  <a:lnTo>
                    <a:pt x="55841" y="9467"/>
                  </a:lnTo>
                  <a:lnTo>
                    <a:pt x="18519" y="43464"/>
                  </a:lnTo>
                  <a:lnTo>
                    <a:pt x="855" y="89926"/>
                  </a:lnTo>
                  <a:lnTo>
                    <a:pt x="0" y="101737"/>
                  </a:lnTo>
                  <a:lnTo>
                    <a:pt x="534" y="113425"/>
                  </a:lnTo>
                  <a:lnTo>
                    <a:pt x="16233" y="156932"/>
                  </a:lnTo>
                  <a:lnTo>
                    <a:pt x="44596" y="183734"/>
                  </a:lnTo>
                  <a:lnTo>
                    <a:pt x="91022" y="200739"/>
                  </a:lnTo>
                  <a:lnTo>
                    <a:pt x="102874" y="201433"/>
                  </a:lnTo>
                  <a:lnTo>
                    <a:pt x="114612" y="200732"/>
                  </a:lnTo>
                  <a:lnTo>
                    <a:pt x="158290" y="184268"/>
                  </a:lnTo>
                  <a:lnTo>
                    <a:pt x="188154" y="152364"/>
                  </a:lnTo>
                  <a:lnTo>
                    <a:pt x="202191" y="106107"/>
                  </a:lnTo>
                  <a:lnTo>
                    <a:pt x="202137" y="94042"/>
                  </a:lnTo>
                  <a:lnTo>
                    <a:pt x="187670" y="47890"/>
                  </a:lnTo>
                  <a:lnTo>
                    <a:pt x="158890" y="19497"/>
                  </a:lnTo>
                  <a:lnTo>
                    <a:pt x="124190" y="3500"/>
                  </a:lnTo>
                  <a:lnTo>
                    <a:pt x="100622" y="0"/>
                  </a:lnTo>
                  <a:close/>
                </a:path>
              </a:pathLst>
            </a:custGeom>
            <a:solidFill>
              <a:srgbClr val="FF97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16"/>
            <p:cNvSpPr/>
            <p:nvPr/>
          </p:nvSpPr>
          <p:spPr>
            <a:xfrm>
              <a:off x="11744166" y="6643370"/>
              <a:ext cx="202565" cy="201930"/>
            </a:xfrm>
            <a:custGeom>
              <a:avLst/>
              <a:gdLst/>
              <a:ahLst/>
              <a:cxnLst/>
              <a:rect l="l" t="t" r="r" b="b"/>
              <a:pathLst>
                <a:path w="202565" h="201929">
                  <a:moveTo>
                    <a:pt x="100623" y="0"/>
                  </a:moveTo>
                  <a:lnTo>
                    <a:pt x="55841" y="9467"/>
                  </a:lnTo>
                  <a:lnTo>
                    <a:pt x="18519" y="43464"/>
                  </a:lnTo>
                  <a:lnTo>
                    <a:pt x="855" y="89926"/>
                  </a:lnTo>
                  <a:lnTo>
                    <a:pt x="0" y="101737"/>
                  </a:lnTo>
                  <a:lnTo>
                    <a:pt x="534" y="113425"/>
                  </a:lnTo>
                  <a:lnTo>
                    <a:pt x="16233" y="156932"/>
                  </a:lnTo>
                  <a:lnTo>
                    <a:pt x="44596" y="183734"/>
                  </a:lnTo>
                  <a:lnTo>
                    <a:pt x="91022" y="200739"/>
                  </a:lnTo>
                  <a:lnTo>
                    <a:pt x="102875" y="201433"/>
                  </a:lnTo>
                  <a:lnTo>
                    <a:pt x="114612" y="200732"/>
                  </a:lnTo>
                  <a:lnTo>
                    <a:pt x="158290" y="184268"/>
                  </a:lnTo>
                  <a:lnTo>
                    <a:pt x="188154" y="152365"/>
                  </a:lnTo>
                  <a:lnTo>
                    <a:pt x="202191" y="106108"/>
                  </a:lnTo>
                  <a:lnTo>
                    <a:pt x="202137" y="94043"/>
                  </a:lnTo>
                  <a:lnTo>
                    <a:pt x="187670" y="47890"/>
                  </a:lnTo>
                  <a:lnTo>
                    <a:pt x="158891" y="19498"/>
                  </a:lnTo>
                  <a:lnTo>
                    <a:pt x="124190" y="3500"/>
                  </a:lnTo>
                  <a:lnTo>
                    <a:pt x="100623" y="0"/>
                  </a:lnTo>
                  <a:close/>
                </a:path>
              </a:pathLst>
            </a:custGeom>
            <a:solidFill>
              <a:srgbClr val="FF97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17"/>
            <p:cNvSpPr/>
            <p:nvPr/>
          </p:nvSpPr>
          <p:spPr>
            <a:xfrm>
              <a:off x="12874466" y="7913370"/>
              <a:ext cx="202565" cy="201930"/>
            </a:xfrm>
            <a:custGeom>
              <a:avLst/>
              <a:gdLst/>
              <a:ahLst/>
              <a:cxnLst/>
              <a:rect l="l" t="t" r="r" b="b"/>
              <a:pathLst>
                <a:path w="202565" h="201929">
                  <a:moveTo>
                    <a:pt x="100623" y="0"/>
                  </a:moveTo>
                  <a:lnTo>
                    <a:pt x="55841" y="9467"/>
                  </a:lnTo>
                  <a:lnTo>
                    <a:pt x="18519" y="43464"/>
                  </a:lnTo>
                  <a:lnTo>
                    <a:pt x="855" y="89926"/>
                  </a:lnTo>
                  <a:lnTo>
                    <a:pt x="0" y="101737"/>
                  </a:lnTo>
                  <a:lnTo>
                    <a:pt x="534" y="113425"/>
                  </a:lnTo>
                  <a:lnTo>
                    <a:pt x="16233" y="156932"/>
                  </a:lnTo>
                  <a:lnTo>
                    <a:pt x="44596" y="183734"/>
                  </a:lnTo>
                  <a:lnTo>
                    <a:pt x="91022" y="200739"/>
                  </a:lnTo>
                  <a:lnTo>
                    <a:pt x="102875" y="201433"/>
                  </a:lnTo>
                  <a:lnTo>
                    <a:pt x="114612" y="200732"/>
                  </a:lnTo>
                  <a:lnTo>
                    <a:pt x="158290" y="184268"/>
                  </a:lnTo>
                  <a:lnTo>
                    <a:pt x="188154" y="152365"/>
                  </a:lnTo>
                  <a:lnTo>
                    <a:pt x="202191" y="106108"/>
                  </a:lnTo>
                  <a:lnTo>
                    <a:pt x="202137" y="94043"/>
                  </a:lnTo>
                  <a:lnTo>
                    <a:pt x="187670" y="47890"/>
                  </a:lnTo>
                  <a:lnTo>
                    <a:pt x="158891" y="19498"/>
                  </a:lnTo>
                  <a:lnTo>
                    <a:pt x="124190" y="3500"/>
                  </a:lnTo>
                  <a:lnTo>
                    <a:pt x="100623" y="0"/>
                  </a:lnTo>
                  <a:close/>
                </a:path>
              </a:pathLst>
            </a:custGeom>
            <a:solidFill>
              <a:srgbClr val="FF97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18"/>
            <p:cNvSpPr/>
            <p:nvPr/>
          </p:nvSpPr>
          <p:spPr>
            <a:xfrm>
              <a:off x="12874465" y="5805170"/>
              <a:ext cx="202565" cy="201930"/>
            </a:xfrm>
            <a:custGeom>
              <a:avLst/>
              <a:gdLst/>
              <a:ahLst/>
              <a:cxnLst/>
              <a:rect l="l" t="t" r="r" b="b"/>
              <a:pathLst>
                <a:path w="202565" h="201929">
                  <a:moveTo>
                    <a:pt x="100622" y="0"/>
                  </a:moveTo>
                  <a:lnTo>
                    <a:pt x="55840" y="9468"/>
                  </a:lnTo>
                  <a:lnTo>
                    <a:pt x="18519" y="43464"/>
                  </a:lnTo>
                  <a:lnTo>
                    <a:pt x="855" y="89927"/>
                  </a:lnTo>
                  <a:lnTo>
                    <a:pt x="0" y="101738"/>
                  </a:lnTo>
                  <a:lnTo>
                    <a:pt x="534" y="113426"/>
                  </a:lnTo>
                  <a:lnTo>
                    <a:pt x="16233" y="156933"/>
                  </a:lnTo>
                  <a:lnTo>
                    <a:pt x="44596" y="183735"/>
                  </a:lnTo>
                  <a:lnTo>
                    <a:pt x="91023" y="200739"/>
                  </a:lnTo>
                  <a:lnTo>
                    <a:pt x="102875" y="201433"/>
                  </a:lnTo>
                  <a:lnTo>
                    <a:pt x="114613" y="200732"/>
                  </a:lnTo>
                  <a:lnTo>
                    <a:pt x="158291" y="184269"/>
                  </a:lnTo>
                  <a:lnTo>
                    <a:pt x="188154" y="152365"/>
                  </a:lnTo>
                  <a:lnTo>
                    <a:pt x="202190" y="106107"/>
                  </a:lnTo>
                  <a:lnTo>
                    <a:pt x="202136" y="94042"/>
                  </a:lnTo>
                  <a:lnTo>
                    <a:pt x="187669" y="47888"/>
                  </a:lnTo>
                  <a:lnTo>
                    <a:pt x="158890" y="19497"/>
                  </a:lnTo>
                  <a:lnTo>
                    <a:pt x="124190" y="3499"/>
                  </a:lnTo>
                  <a:lnTo>
                    <a:pt x="100622" y="0"/>
                  </a:lnTo>
                  <a:close/>
                </a:path>
              </a:pathLst>
            </a:custGeom>
            <a:solidFill>
              <a:srgbClr val="FF97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19"/>
            <p:cNvSpPr/>
            <p:nvPr/>
          </p:nvSpPr>
          <p:spPr>
            <a:xfrm>
              <a:off x="12290266" y="5297170"/>
              <a:ext cx="202565" cy="201930"/>
            </a:xfrm>
            <a:custGeom>
              <a:avLst/>
              <a:gdLst/>
              <a:ahLst/>
              <a:cxnLst/>
              <a:rect l="l" t="t" r="r" b="b"/>
              <a:pathLst>
                <a:path w="202565" h="201929">
                  <a:moveTo>
                    <a:pt x="100623" y="0"/>
                  </a:moveTo>
                  <a:lnTo>
                    <a:pt x="55841" y="9467"/>
                  </a:lnTo>
                  <a:lnTo>
                    <a:pt x="18519" y="43464"/>
                  </a:lnTo>
                  <a:lnTo>
                    <a:pt x="855" y="89926"/>
                  </a:lnTo>
                  <a:lnTo>
                    <a:pt x="0" y="101737"/>
                  </a:lnTo>
                  <a:lnTo>
                    <a:pt x="534" y="113425"/>
                  </a:lnTo>
                  <a:lnTo>
                    <a:pt x="16233" y="156932"/>
                  </a:lnTo>
                  <a:lnTo>
                    <a:pt x="44596" y="183734"/>
                  </a:lnTo>
                  <a:lnTo>
                    <a:pt x="91022" y="200739"/>
                  </a:lnTo>
                  <a:lnTo>
                    <a:pt x="102875" y="201433"/>
                  </a:lnTo>
                  <a:lnTo>
                    <a:pt x="114612" y="200732"/>
                  </a:lnTo>
                  <a:lnTo>
                    <a:pt x="158290" y="184268"/>
                  </a:lnTo>
                  <a:lnTo>
                    <a:pt x="188154" y="152365"/>
                  </a:lnTo>
                  <a:lnTo>
                    <a:pt x="202191" y="106108"/>
                  </a:lnTo>
                  <a:lnTo>
                    <a:pt x="202137" y="94043"/>
                  </a:lnTo>
                  <a:lnTo>
                    <a:pt x="187670" y="47890"/>
                  </a:lnTo>
                  <a:lnTo>
                    <a:pt x="158891" y="19498"/>
                  </a:lnTo>
                  <a:lnTo>
                    <a:pt x="124190" y="3500"/>
                  </a:lnTo>
                  <a:lnTo>
                    <a:pt x="100623" y="0"/>
                  </a:lnTo>
                  <a:close/>
                </a:path>
              </a:pathLst>
            </a:custGeom>
            <a:solidFill>
              <a:srgbClr val="FF97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5"/>
            <p:cNvSpPr/>
            <p:nvPr/>
          </p:nvSpPr>
          <p:spPr>
            <a:xfrm>
              <a:off x="9775031" y="4838700"/>
              <a:ext cx="4229100" cy="4229100"/>
            </a:xfrm>
            <a:custGeom>
              <a:avLst/>
              <a:gdLst/>
              <a:ahLst/>
              <a:cxnLst/>
              <a:rect l="l" t="t" r="r" b="b"/>
              <a:pathLst>
                <a:path w="4229100" h="4229100">
                  <a:moveTo>
                    <a:pt x="3609764" y="619337"/>
                  </a:moveTo>
                  <a:lnTo>
                    <a:pt x="3727438" y="746924"/>
                  </a:lnTo>
                  <a:lnTo>
                    <a:pt x="3832725" y="881438"/>
                  </a:lnTo>
                  <a:lnTo>
                    <a:pt x="3925625" y="1022108"/>
                  </a:lnTo>
                  <a:lnTo>
                    <a:pt x="4006139" y="1168166"/>
                  </a:lnTo>
                  <a:lnTo>
                    <a:pt x="4074266" y="1318842"/>
                  </a:lnTo>
                  <a:lnTo>
                    <a:pt x="4130006" y="1473366"/>
                  </a:lnTo>
                  <a:lnTo>
                    <a:pt x="4173360" y="1630968"/>
                  </a:lnTo>
                  <a:lnTo>
                    <a:pt x="4204327" y="1790879"/>
                  </a:lnTo>
                  <a:lnTo>
                    <a:pt x="4222907" y="1952329"/>
                  </a:lnTo>
                  <a:lnTo>
                    <a:pt x="4229100" y="2114549"/>
                  </a:lnTo>
                  <a:lnTo>
                    <a:pt x="4222907" y="2276769"/>
                  </a:lnTo>
                  <a:lnTo>
                    <a:pt x="4204327" y="2438219"/>
                  </a:lnTo>
                  <a:lnTo>
                    <a:pt x="4173360" y="2598130"/>
                  </a:lnTo>
                  <a:lnTo>
                    <a:pt x="4130006" y="2755733"/>
                  </a:lnTo>
                  <a:lnTo>
                    <a:pt x="4074266" y="2910256"/>
                  </a:lnTo>
                  <a:lnTo>
                    <a:pt x="4006139" y="3060932"/>
                  </a:lnTo>
                  <a:lnTo>
                    <a:pt x="3925625" y="3206990"/>
                  </a:lnTo>
                  <a:lnTo>
                    <a:pt x="3832725" y="3347661"/>
                  </a:lnTo>
                  <a:lnTo>
                    <a:pt x="3727438" y="3482175"/>
                  </a:lnTo>
                  <a:lnTo>
                    <a:pt x="3609764" y="3609762"/>
                  </a:lnTo>
                  <a:lnTo>
                    <a:pt x="3482176" y="3727437"/>
                  </a:lnTo>
                  <a:lnTo>
                    <a:pt x="3347662" y="3832724"/>
                  </a:lnTo>
                  <a:lnTo>
                    <a:pt x="3206991" y="3925624"/>
                  </a:lnTo>
                  <a:lnTo>
                    <a:pt x="3060933" y="4006138"/>
                  </a:lnTo>
                  <a:lnTo>
                    <a:pt x="2910257" y="4074265"/>
                  </a:lnTo>
                  <a:lnTo>
                    <a:pt x="2755733" y="4130006"/>
                  </a:lnTo>
                  <a:lnTo>
                    <a:pt x="2598131" y="4173359"/>
                  </a:lnTo>
                  <a:lnTo>
                    <a:pt x="2438219" y="4204326"/>
                  </a:lnTo>
                  <a:lnTo>
                    <a:pt x="2276769" y="4222906"/>
                  </a:lnTo>
                  <a:lnTo>
                    <a:pt x="2114549" y="4229100"/>
                  </a:lnTo>
                  <a:lnTo>
                    <a:pt x="1952329" y="4222906"/>
                  </a:lnTo>
                  <a:lnTo>
                    <a:pt x="1790879" y="4204326"/>
                  </a:lnTo>
                  <a:lnTo>
                    <a:pt x="1630968" y="4173359"/>
                  </a:lnTo>
                  <a:lnTo>
                    <a:pt x="1473366" y="4130006"/>
                  </a:lnTo>
                  <a:lnTo>
                    <a:pt x="1318842" y="4074265"/>
                  </a:lnTo>
                  <a:lnTo>
                    <a:pt x="1168167" y="4006138"/>
                  </a:lnTo>
                  <a:lnTo>
                    <a:pt x="1022109" y="3925624"/>
                  </a:lnTo>
                  <a:lnTo>
                    <a:pt x="881438" y="3832724"/>
                  </a:lnTo>
                  <a:lnTo>
                    <a:pt x="746924" y="3727437"/>
                  </a:lnTo>
                  <a:lnTo>
                    <a:pt x="619337" y="3609762"/>
                  </a:lnTo>
                  <a:lnTo>
                    <a:pt x="501663" y="3482175"/>
                  </a:lnTo>
                  <a:lnTo>
                    <a:pt x="396376" y="3347661"/>
                  </a:lnTo>
                  <a:lnTo>
                    <a:pt x="303475" y="3206990"/>
                  </a:lnTo>
                  <a:lnTo>
                    <a:pt x="222961" y="3060932"/>
                  </a:lnTo>
                  <a:lnTo>
                    <a:pt x="154834" y="2910256"/>
                  </a:lnTo>
                  <a:lnTo>
                    <a:pt x="99094" y="2755733"/>
                  </a:lnTo>
                  <a:lnTo>
                    <a:pt x="55740" y="2598130"/>
                  </a:lnTo>
                  <a:lnTo>
                    <a:pt x="24773" y="2438219"/>
                  </a:lnTo>
                  <a:lnTo>
                    <a:pt x="6193" y="2276769"/>
                  </a:lnTo>
                  <a:lnTo>
                    <a:pt x="0" y="2114549"/>
                  </a:lnTo>
                  <a:lnTo>
                    <a:pt x="6193" y="1952329"/>
                  </a:lnTo>
                  <a:lnTo>
                    <a:pt x="24773" y="1790879"/>
                  </a:lnTo>
                  <a:lnTo>
                    <a:pt x="55740" y="1630968"/>
                  </a:lnTo>
                  <a:lnTo>
                    <a:pt x="99094" y="1473366"/>
                  </a:lnTo>
                  <a:lnTo>
                    <a:pt x="154834" y="1318842"/>
                  </a:lnTo>
                  <a:lnTo>
                    <a:pt x="222961" y="1168166"/>
                  </a:lnTo>
                  <a:lnTo>
                    <a:pt x="303475" y="1022108"/>
                  </a:lnTo>
                  <a:lnTo>
                    <a:pt x="396376" y="881438"/>
                  </a:lnTo>
                  <a:lnTo>
                    <a:pt x="501663" y="746924"/>
                  </a:lnTo>
                  <a:lnTo>
                    <a:pt x="619337" y="619337"/>
                  </a:lnTo>
                  <a:lnTo>
                    <a:pt x="746924" y="501663"/>
                  </a:lnTo>
                  <a:lnTo>
                    <a:pt x="881438" y="396375"/>
                  </a:lnTo>
                  <a:lnTo>
                    <a:pt x="1022109" y="303475"/>
                  </a:lnTo>
                  <a:lnTo>
                    <a:pt x="1168167" y="222961"/>
                  </a:lnTo>
                  <a:lnTo>
                    <a:pt x="1318842" y="154834"/>
                  </a:lnTo>
                  <a:lnTo>
                    <a:pt x="1473366" y="99093"/>
                  </a:lnTo>
                  <a:lnTo>
                    <a:pt x="1630968" y="55740"/>
                  </a:lnTo>
                  <a:lnTo>
                    <a:pt x="1790879" y="24773"/>
                  </a:lnTo>
                  <a:lnTo>
                    <a:pt x="1952329" y="6193"/>
                  </a:lnTo>
                  <a:lnTo>
                    <a:pt x="2114549" y="0"/>
                  </a:lnTo>
                  <a:lnTo>
                    <a:pt x="2276769" y="6193"/>
                  </a:lnTo>
                  <a:lnTo>
                    <a:pt x="2438219" y="24773"/>
                  </a:lnTo>
                  <a:lnTo>
                    <a:pt x="2598131" y="55740"/>
                  </a:lnTo>
                  <a:lnTo>
                    <a:pt x="2755733" y="99093"/>
                  </a:lnTo>
                  <a:lnTo>
                    <a:pt x="2910257" y="154834"/>
                  </a:lnTo>
                  <a:lnTo>
                    <a:pt x="3060933" y="222961"/>
                  </a:lnTo>
                  <a:lnTo>
                    <a:pt x="3206991" y="303475"/>
                  </a:lnTo>
                  <a:lnTo>
                    <a:pt x="3347662" y="396375"/>
                  </a:lnTo>
                  <a:lnTo>
                    <a:pt x="3482176" y="501663"/>
                  </a:lnTo>
                  <a:lnTo>
                    <a:pt x="3609764" y="619337"/>
                  </a:lnTo>
                </a:path>
              </a:pathLst>
            </a:custGeom>
            <a:ln w="12700">
              <a:solidFill>
                <a:srgbClr val="746F8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2" name="object 7"/>
          <p:cNvSpPr txBox="1"/>
          <p:nvPr/>
        </p:nvSpPr>
        <p:spPr>
          <a:xfrm>
            <a:off x="9800432" y="4328162"/>
            <a:ext cx="292099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/>
            <a:r>
              <a:rPr sz="2800" spc="-30" dirty="0">
                <a:solidFill>
                  <a:srgbClr val="515151"/>
                </a:solidFill>
                <a:latin typeface="Gill Sans MT" panose="020B0502020104020203" pitchFamily="34" charset="0"/>
                <a:cs typeface="Gill Sans MT"/>
              </a:rPr>
              <a:t>A</a:t>
            </a:r>
            <a:endParaRPr sz="2800" dirty="0">
              <a:latin typeface="Gill Sans MT" panose="020B0502020104020203" pitchFamily="34" charset="0"/>
              <a:cs typeface="Gill Sans MT"/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7055534" y="4328162"/>
            <a:ext cx="40459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146300" marR="5080" indent="-2133600" algn="ctr">
              <a:tabLst>
                <a:tab pos="3362960" algn="l"/>
              </a:tabLst>
            </a:pPr>
            <a:r>
              <a:rPr lang="en-US" sz="2800" dirty="0">
                <a:latin typeface="Gill Sans MT" panose="020B0502020104020203" pitchFamily="34" charset="0"/>
              </a:rPr>
              <a:t>B</a:t>
            </a:r>
          </a:p>
        </p:txBody>
      </p:sp>
      <p:sp>
        <p:nvSpPr>
          <p:cNvPr id="40" name="object 18"/>
          <p:cNvSpPr/>
          <p:nvPr/>
        </p:nvSpPr>
        <p:spPr>
          <a:xfrm>
            <a:off x="4707732" y="4838700"/>
            <a:ext cx="4229100" cy="4229100"/>
          </a:xfrm>
          <a:custGeom>
            <a:avLst/>
            <a:gdLst/>
            <a:ahLst/>
            <a:cxnLst/>
            <a:rect l="l" t="t" r="r" b="b"/>
            <a:pathLst>
              <a:path w="4229100" h="4229100">
                <a:moveTo>
                  <a:pt x="3609764" y="619337"/>
                </a:moveTo>
                <a:lnTo>
                  <a:pt x="3727438" y="746924"/>
                </a:lnTo>
                <a:lnTo>
                  <a:pt x="3832725" y="881438"/>
                </a:lnTo>
                <a:lnTo>
                  <a:pt x="3925625" y="1022108"/>
                </a:lnTo>
                <a:lnTo>
                  <a:pt x="4006139" y="1168166"/>
                </a:lnTo>
                <a:lnTo>
                  <a:pt x="4074266" y="1318842"/>
                </a:lnTo>
                <a:lnTo>
                  <a:pt x="4130006" y="1473366"/>
                </a:lnTo>
                <a:lnTo>
                  <a:pt x="4173360" y="1630968"/>
                </a:lnTo>
                <a:lnTo>
                  <a:pt x="4204327" y="1790879"/>
                </a:lnTo>
                <a:lnTo>
                  <a:pt x="4222907" y="1952329"/>
                </a:lnTo>
                <a:lnTo>
                  <a:pt x="4229100" y="2114549"/>
                </a:lnTo>
                <a:lnTo>
                  <a:pt x="4222907" y="2276769"/>
                </a:lnTo>
                <a:lnTo>
                  <a:pt x="4204327" y="2438219"/>
                </a:lnTo>
                <a:lnTo>
                  <a:pt x="4173360" y="2598130"/>
                </a:lnTo>
                <a:lnTo>
                  <a:pt x="4130006" y="2755733"/>
                </a:lnTo>
                <a:lnTo>
                  <a:pt x="4074266" y="2910256"/>
                </a:lnTo>
                <a:lnTo>
                  <a:pt x="4006139" y="3060932"/>
                </a:lnTo>
                <a:lnTo>
                  <a:pt x="3925625" y="3206990"/>
                </a:lnTo>
                <a:lnTo>
                  <a:pt x="3832725" y="3347661"/>
                </a:lnTo>
                <a:lnTo>
                  <a:pt x="3727438" y="3482175"/>
                </a:lnTo>
                <a:lnTo>
                  <a:pt x="3609764" y="3609762"/>
                </a:lnTo>
                <a:lnTo>
                  <a:pt x="3482176" y="3727437"/>
                </a:lnTo>
                <a:lnTo>
                  <a:pt x="3347662" y="3832724"/>
                </a:lnTo>
                <a:lnTo>
                  <a:pt x="3206991" y="3925624"/>
                </a:lnTo>
                <a:lnTo>
                  <a:pt x="3060933" y="4006138"/>
                </a:lnTo>
                <a:lnTo>
                  <a:pt x="2910257" y="4074265"/>
                </a:lnTo>
                <a:lnTo>
                  <a:pt x="2755733" y="4130006"/>
                </a:lnTo>
                <a:lnTo>
                  <a:pt x="2598131" y="4173359"/>
                </a:lnTo>
                <a:lnTo>
                  <a:pt x="2438219" y="4204326"/>
                </a:lnTo>
                <a:lnTo>
                  <a:pt x="2276769" y="4222906"/>
                </a:lnTo>
                <a:lnTo>
                  <a:pt x="2114549" y="4229100"/>
                </a:lnTo>
                <a:lnTo>
                  <a:pt x="1952329" y="4222906"/>
                </a:lnTo>
                <a:lnTo>
                  <a:pt x="1790879" y="4204326"/>
                </a:lnTo>
                <a:lnTo>
                  <a:pt x="1630968" y="4173359"/>
                </a:lnTo>
                <a:lnTo>
                  <a:pt x="1473366" y="4130006"/>
                </a:lnTo>
                <a:lnTo>
                  <a:pt x="1318842" y="4074265"/>
                </a:lnTo>
                <a:lnTo>
                  <a:pt x="1168167" y="4006138"/>
                </a:lnTo>
                <a:lnTo>
                  <a:pt x="1022109" y="3925624"/>
                </a:lnTo>
                <a:lnTo>
                  <a:pt x="881438" y="3832724"/>
                </a:lnTo>
                <a:lnTo>
                  <a:pt x="746924" y="3727437"/>
                </a:lnTo>
                <a:lnTo>
                  <a:pt x="619337" y="3609762"/>
                </a:lnTo>
                <a:lnTo>
                  <a:pt x="501663" y="3482175"/>
                </a:lnTo>
                <a:lnTo>
                  <a:pt x="396376" y="3347661"/>
                </a:lnTo>
                <a:lnTo>
                  <a:pt x="303475" y="3206990"/>
                </a:lnTo>
                <a:lnTo>
                  <a:pt x="222961" y="3060932"/>
                </a:lnTo>
                <a:lnTo>
                  <a:pt x="154834" y="2910256"/>
                </a:lnTo>
                <a:lnTo>
                  <a:pt x="99094" y="2755733"/>
                </a:lnTo>
                <a:lnTo>
                  <a:pt x="55740" y="2598130"/>
                </a:lnTo>
                <a:lnTo>
                  <a:pt x="24773" y="2438219"/>
                </a:lnTo>
                <a:lnTo>
                  <a:pt x="6193" y="2276769"/>
                </a:lnTo>
                <a:lnTo>
                  <a:pt x="0" y="2114549"/>
                </a:lnTo>
                <a:lnTo>
                  <a:pt x="6193" y="1952329"/>
                </a:lnTo>
                <a:lnTo>
                  <a:pt x="24773" y="1790879"/>
                </a:lnTo>
                <a:lnTo>
                  <a:pt x="55740" y="1630968"/>
                </a:lnTo>
                <a:lnTo>
                  <a:pt x="99094" y="1473366"/>
                </a:lnTo>
                <a:lnTo>
                  <a:pt x="154834" y="1318842"/>
                </a:lnTo>
                <a:lnTo>
                  <a:pt x="222961" y="1168166"/>
                </a:lnTo>
                <a:lnTo>
                  <a:pt x="303475" y="1022108"/>
                </a:lnTo>
                <a:lnTo>
                  <a:pt x="396376" y="881438"/>
                </a:lnTo>
                <a:lnTo>
                  <a:pt x="501663" y="746924"/>
                </a:lnTo>
                <a:lnTo>
                  <a:pt x="619337" y="619337"/>
                </a:lnTo>
                <a:lnTo>
                  <a:pt x="746924" y="501663"/>
                </a:lnTo>
                <a:lnTo>
                  <a:pt x="881438" y="396375"/>
                </a:lnTo>
                <a:lnTo>
                  <a:pt x="1022109" y="303475"/>
                </a:lnTo>
                <a:lnTo>
                  <a:pt x="1168167" y="222961"/>
                </a:lnTo>
                <a:lnTo>
                  <a:pt x="1318842" y="154834"/>
                </a:lnTo>
                <a:lnTo>
                  <a:pt x="1473366" y="99093"/>
                </a:lnTo>
                <a:lnTo>
                  <a:pt x="1630968" y="55740"/>
                </a:lnTo>
                <a:lnTo>
                  <a:pt x="1790879" y="24773"/>
                </a:lnTo>
                <a:lnTo>
                  <a:pt x="1952329" y="6193"/>
                </a:lnTo>
                <a:lnTo>
                  <a:pt x="2114549" y="0"/>
                </a:lnTo>
                <a:lnTo>
                  <a:pt x="2276769" y="6193"/>
                </a:lnTo>
                <a:lnTo>
                  <a:pt x="2438219" y="24773"/>
                </a:lnTo>
                <a:lnTo>
                  <a:pt x="2598131" y="55740"/>
                </a:lnTo>
                <a:lnTo>
                  <a:pt x="2755733" y="99093"/>
                </a:lnTo>
                <a:lnTo>
                  <a:pt x="2910257" y="154834"/>
                </a:lnTo>
                <a:lnTo>
                  <a:pt x="3060933" y="222961"/>
                </a:lnTo>
                <a:lnTo>
                  <a:pt x="3206991" y="303475"/>
                </a:lnTo>
                <a:lnTo>
                  <a:pt x="3347662" y="396375"/>
                </a:lnTo>
                <a:lnTo>
                  <a:pt x="3482176" y="501663"/>
                </a:lnTo>
                <a:lnTo>
                  <a:pt x="3609764" y="619337"/>
                </a:lnTo>
              </a:path>
            </a:pathLst>
          </a:custGeom>
          <a:ln w="12700">
            <a:solidFill>
              <a:srgbClr val="746F8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19"/>
          <p:cNvSpPr/>
          <p:nvPr/>
        </p:nvSpPr>
        <p:spPr>
          <a:xfrm>
            <a:off x="7159689" y="6579669"/>
            <a:ext cx="202565" cy="201930"/>
          </a:xfrm>
          <a:custGeom>
            <a:avLst/>
            <a:gdLst/>
            <a:ahLst/>
            <a:cxnLst/>
            <a:rect l="l" t="t" r="r" b="b"/>
            <a:pathLst>
              <a:path w="202564" h="201929">
                <a:moveTo>
                  <a:pt x="100623" y="0"/>
                </a:moveTo>
                <a:lnTo>
                  <a:pt x="55841" y="9467"/>
                </a:lnTo>
                <a:lnTo>
                  <a:pt x="18519" y="43464"/>
                </a:lnTo>
                <a:lnTo>
                  <a:pt x="855" y="89926"/>
                </a:lnTo>
                <a:lnTo>
                  <a:pt x="0" y="101737"/>
                </a:lnTo>
                <a:lnTo>
                  <a:pt x="534" y="113425"/>
                </a:lnTo>
                <a:lnTo>
                  <a:pt x="16233" y="156932"/>
                </a:lnTo>
                <a:lnTo>
                  <a:pt x="44596" y="183734"/>
                </a:lnTo>
                <a:lnTo>
                  <a:pt x="91022" y="200739"/>
                </a:lnTo>
                <a:lnTo>
                  <a:pt x="102875" y="201433"/>
                </a:lnTo>
                <a:lnTo>
                  <a:pt x="114612" y="200732"/>
                </a:lnTo>
                <a:lnTo>
                  <a:pt x="158290" y="184268"/>
                </a:lnTo>
                <a:lnTo>
                  <a:pt x="188154" y="152365"/>
                </a:lnTo>
                <a:lnTo>
                  <a:pt x="202191" y="106108"/>
                </a:lnTo>
                <a:lnTo>
                  <a:pt x="202137" y="94043"/>
                </a:lnTo>
                <a:lnTo>
                  <a:pt x="187670" y="47890"/>
                </a:lnTo>
                <a:lnTo>
                  <a:pt x="158891" y="19498"/>
                </a:lnTo>
                <a:lnTo>
                  <a:pt x="124190" y="3500"/>
                </a:lnTo>
                <a:lnTo>
                  <a:pt x="100623" y="0"/>
                </a:lnTo>
                <a:close/>
              </a:path>
            </a:pathLst>
          </a:custGeom>
          <a:solidFill>
            <a:srgbClr val="97D7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23"/>
          <p:cNvSpPr/>
          <p:nvPr/>
        </p:nvSpPr>
        <p:spPr>
          <a:xfrm>
            <a:off x="6296089" y="8573569"/>
            <a:ext cx="202565" cy="201930"/>
          </a:xfrm>
          <a:custGeom>
            <a:avLst/>
            <a:gdLst/>
            <a:ahLst/>
            <a:cxnLst/>
            <a:rect l="l" t="t" r="r" b="b"/>
            <a:pathLst>
              <a:path w="202564" h="201929">
                <a:moveTo>
                  <a:pt x="100622" y="0"/>
                </a:moveTo>
                <a:lnTo>
                  <a:pt x="55840" y="9467"/>
                </a:lnTo>
                <a:lnTo>
                  <a:pt x="18519" y="43464"/>
                </a:lnTo>
                <a:lnTo>
                  <a:pt x="855" y="89926"/>
                </a:lnTo>
                <a:lnTo>
                  <a:pt x="0" y="101737"/>
                </a:lnTo>
                <a:lnTo>
                  <a:pt x="534" y="113425"/>
                </a:lnTo>
                <a:lnTo>
                  <a:pt x="16233" y="156932"/>
                </a:lnTo>
                <a:lnTo>
                  <a:pt x="44596" y="183734"/>
                </a:lnTo>
                <a:lnTo>
                  <a:pt x="91022" y="200739"/>
                </a:lnTo>
                <a:lnTo>
                  <a:pt x="102875" y="201433"/>
                </a:lnTo>
                <a:lnTo>
                  <a:pt x="114612" y="200732"/>
                </a:lnTo>
                <a:lnTo>
                  <a:pt x="158290" y="184268"/>
                </a:lnTo>
                <a:lnTo>
                  <a:pt x="188154" y="152364"/>
                </a:lnTo>
                <a:lnTo>
                  <a:pt x="202191" y="106107"/>
                </a:lnTo>
                <a:lnTo>
                  <a:pt x="202137" y="94042"/>
                </a:lnTo>
                <a:lnTo>
                  <a:pt x="187670" y="47889"/>
                </a:lnTo>
                <a:lnTo>
                  <a:pt x="158891" y="19497"/>
                </a:lnTo>
                <a:lnTo>
                  <a:pt x="124190" y="3500"/>
                </a:lnTo>
                <a:lnTo>
                  <a:pt x="100622" y="0"/>
                </a:lnTo>
                <a:close/>
              </a:path>
            </a:pathLst>
          </a:custGeom>
          <a:solidFill>
            <a:srgbClr val="97D7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24"/>
          <p:cNvSpPr/>
          <p:nvPr/>
        </p:nvSpPr>
        <p:spPr>
          <a:xfrm>
            <a:off x="6689789" y="5322369"/>
            <a:ext cx="202565" cy="201930"/>
          </a:xfrm>
          <a:custGeom>
            <a:avLst/>
            <a:gdLst/>
            <a:ahLst/>
            <a:cxnLst/>
            <a:rect l="l" t="t" r="r" b="b"/>
            <a:pathLst>
              <a:path w="202564" h="201929">
                <a:moveTo>
                  <a:pt x="100623" y="0"/>
                </a:moveTo>
                <a:lnTo>
                  <a:pt x="55841" y="9467"/>
                </a:lnTo>
                <a:lnTo>
                  <a:pt x="18519" y="43464"/>
                </a:lnTo>
                <a:lnTo>
                  <a:pt x="855" y="89926"/>
                </a:lnTo>
                <a:lnTo>
                  <a:pt x="0" y="101737"/>
                </a:lnTo>
                <a:lnTo>
                  <a:pt x="534" y="113425"/>
                </a:lnTo>
                <a:lnTo>
                  <a:pt x="16233" y="156932"/>
                </a:lnTo>
                <a:lnTo>
                  <a:pt x="44596" y="183734"/>
                </a:lnTo>
                <a:lnTo>
                  <a:pt x="91022" y="200739"/>
                </a:lnTo>
                <a:lnTo>
                  <a:pt x="102875" y="201433"/>
                </a:lnTo>
                <a:lnTo>
                  <a:pt x="114612" y="200732"/>
                </a:lnTo>
                <a:lnTo>
                  <a:pt x="158290" y="184268"/>
                </a:lnTo>
                <a:lnTo>
                  <a:pt x="188154" y="152365"/>
                </a:lnTo>
                <a:lnTo>
                  <a:pt x="202191" y="106108"/>
                </a:lnTo>
                <a:lnTo>
                  <a:pt x="202137" y="94043"/>
                </a:lnTo>
                <a:lnTo>
                  <a:pt x="187670" y="47890"/>
                </a:lnTo>
                <a:lnTo>
                  <a:pt x="158891" y="19498"/>
                </a:lnTo>
                <a:lnTo>
                  <a:pt x="124190" y="3500"/>
                </a:lnTo>
                <a:lnTo>
                  <a:pt x="100623" y="0"/>
                </a:lnTo>
                <a:close/>
              </a:path>
            </a:pathLst>
          </a:custGeom>
          <a:solidFill>
            <a:srgbClr val="97D7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25"/>
          <p:cNvSpPr/>
          <p:nvPr/>
        </p:nvSpPr>
        <p:spPr>
          <a:xfrm>
            <a:off x="5368989" y="7455969"/>
            <a:ext cx="202565" cy="201930"/>
          </a:xfrm>
          <a:custGeom>
            <a:avLst/>
            <a:gdLst/>
            <a:ahLst/>
            <a:cxnLst/>
            <a:rect l="l" t="t" r="r" b="b"/>
            <a:pathLst>
              <a:path w="202564" h="201929">
                <a:moveTo>
                  <a:pt x="100623" y="0"/>
                </a:moveTo>
                <a:lnTo>
                  <a:pt x="55841" y="9467"/>
                </a:lnTo>
                <a:lnTo>
                  <a:pt x="18519" y="43464"/>
                </a:lnTo>
                <a:lnTo>
                  <a:pt x="855" y="89926"/>
                </a:lnTo>
                <a:lnTo>
                  <a:pt x="0" y="101737"/>
                </a:lnTo>
                <a:lnTo>
                  <a:pt x="534" y="113425"/>
                </a:lnTo>
                <a:lnTo>
                  <a:pt x="16233" y="156932"/>
                </a:lnTo>
                <a:lnTo>
                  <a:pt x="44596" y="183734"/>
                </a:lnTo>
                <a:lnTo>
                  <a:pt x="91022" y="200739"/>
                </a:lnTo>
                <a:lnTo>
                  <a:pt x="102875" y="201433"/>
                </a:lnTo>
                <a:lnTo>
                  <a:pt x="114612" y="200732"/>
                </a:lnTo>
                <a:lnTo>
                  <a:pt x="158290" y="184268"/>
                </a:lnTo>
                <a:lnTo>
                  <a:pt x="188154" y="152365"/>
                </a:lnTo>
                <a:lnTo>
                  <a:pt x="202191" y="106108"/>
                </a:lnTo>
                <a:lnTo>
                  <a:pt x="202137" y="94043"/>
                </a:lnTo>
                <a:lnTo>
                  <a:pt x="187670" y="47890"/>
                </a:lnTo>
                <a:lnTo>
                  <a:pt x="158891" y="19498"/>
                </a:lnTo>
                <a:lnTo>
                  <a:pt x="124190" y="3500"/>
                </a:lnTo>
                <a:lnTo>
                  <a:pt x="100623" y="0"/>
                </a:lnTo>
                <a:close/>
              </a:path>
            </a:pathLst>
          </a:custGeom>
          <a:solidFill>
            <a:srgbClr val="97D7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26"/>
          <p:cNvSpPr/>
          <p:nvPr/>
        </p:nvSpPr>
        <p:spPr>
          <a:xfrm>
            <a:off x="5521389" y="5677969"/>
            <a:ext cx="202565" cy="201930"/>
          </a:xfrm>
          <a:custGeom>
            <a:avLst/>
            <a:gdLst/>
            <a:ahLst/>
            <a:cxnLst/>
            <a:rect l="l" t="t" r="r" b="b"/>
            <a:pathLst>
              <a:path w="202564" h="201929">
                <a:moveTo>
                  <a:pt x="100623" y="0"/>
                </a:moveTo>
                <a:lnTo>
                  <a:pt x="55841" y="9467"/>
                </a:lnTo>
                <a:lnTo>
                  <a:pt x="18519" y="43464"/>
                </a:lnTo>
                <a:lnTo>
                  <a:pt x="855" y="89926"/>
                </a:lnTo>
                <a:lnTo>
                  <a:pt x="0" y="101737"/>
                </a:lnTo>
                <a:lnTo>
                  <a:pt x="534" y="113425"/>
                </a:lnTo>
                <a:lnTo>
                  <a:pt x="16233" y="156932"/>
                </a:lnTo>
                <a:lnTo>
                  <a:pt x="44596" y="183734"/>
                </a:lnTo>
                <a:lnTo>
                  <a:pt x="91022" y="200739"/>
                </a:lnTo>
                <a:lnTo>
                  <a:pt x="102875" y="201433"/>
                </a:lnTo>
                <a:lnTo>
                  <a:pt x="114612" y="200732"/>
                </a:lnTo>
                <a:lnTo>
                  <a:pt x="158290" y="184268"/>
                </a:lnTo>
                <a:lnTo>
                  <a:pt x="188154" y="152365"/>
                </a:lnTo>
                <a:lnTo>
                  <a:pt x="202191" y="106108"/>
                </a:lnTo>
                <a:lnTo>
                  <a:pt x="202137" y="94043"/>
                </a:lnTo>
                <a:lnTo>
                  <a:pt x="187670" y="47890"/>
                </a:lnTo>
                <a:lnTo>
                  <a:pt x="158891" y="19498"/>
                </a:lnTo>
                <a:lnTo>
                  <a:pt x="124190" y="3500"/>
                </a:lnTo>
                <a:lnTo>
                  <a:pt x="100623" y="0"/>
                </a:lnTo>
                <a:close/>
              </a:path>
            </a:pathLst>
          </a:custGeom>
          <a:solidFill>
            <a:srgbClr val="97D7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27"/>
          <p:cNvSpPr/>
          <p:nvPr/>
        </p:nvSpPr>
        <p:spPr>
          <a:xfrm>
            <a:off x="6296089" y="7455969"/>
            <a:ext cx="202565" cy="201930"/>
          </a:xfrm>
          <a:custGeom>
            <a:avLst/>
            <a:gdLst/>
            <a:ahLst/>
            <a:cxnLst/>
            <a:rect l="l" t="t" r="r" b="b"/>
            <a:pathLst>
              <a:path w="202564" h="201929">
                <a:moveTo>
                  <a:pt x="100623" y="0"/>
                </a:moveTo>
                <a:lnTo>
                  <a:pt x="55841" y="9467"/>
                </a:lnTo>
                <a:lnTo>
                  <a:pt x="18519" y="43464"/>
                </a:lnTo>
                <a:lnTo>
                  <a:pt x="855" y="89926"/>
                </a:lnTo>
                <a:lnTo>
                  <a:pt x="0" y="101737"/>
                </a:lnTo>
                <a:lnTo>
                  <a:pt x="534" y="113425"/>
                </a:lnTo>
                <a:lnTo>
                  <a:pt x="16233" y="156932"/>
                </a:lnTo>
                <a:lnTo>
                  <a:pt x="44596" y="183734"/>
                </a:lnTo>
                <a:lnTo>
                  <a:pt x="91022" y="200739"/>
                </a:lnTo>
                <a:lnTo>
                  <a:pt x="102875" y="201433"/>
                </a:lnTo>
                <a:lnTo>
                  <a:pt x="114612" y="200732"/>
                </a:lnTo>
                <a:lnTo>
                  <a:pt x="158290" y="184268"/>
                </a:lnTo>
                <a:lnTo>
                  <a:pt x="188154" y="152365"/>
                </a:lnTo>
                <a:lnTo>
                  <a:pt x="202191" y="106108"/>
                </a:lnTo>
                <a:lnTo>
                  <a:pt x="202137" y="94043"/>
                </a:lnTo>
                <a:lnTo>
                  <a:pt x="187670" y="47890"/>
                </a:lnTo>
                <a:lnTo>
                  <a:pt x="158891" y="19498"/>
                </a:lnTo>
                <a:lnTo>
                  <a:pt x="124190" y="3500"/>
                </a:lnTo>
                <a:lnTo>
                  <a:pt x="100623" y="0"/>
                </a:lnTo>
                <a:close/>
              </a:path>
            </a:pathLst>
          </a:custGeom>
          <a:solidFill>
            <a:srgbClr val="97D7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28"/>
          <p:cNvSpPr/>
          <p:nvPr/>
        </p:nvSpPr>
        <p:spPr>
          <a:xfrm>
            <a:off x="7591489" y="7240069"/>
            <a:ext cx="202565" cy="201930"/>
          </a:xfrm>
          <a:custGeom>
            <a:avLst/>
            <a:gdLst/>
            <a:ahLst/>
            <a:cxnLst/>
            <a:rect l="l" t="t" r="r" b="b"/>
            <a:pathLst>
              <a:path w="202564" h="201929">
                <a:moveTo>
                  <a:pt x="100623" y="0"/>
                </a:moveTo>
                <a:lnTo>
                  <a:pt x="55841" y="9467"/>
                </a:lnTo>
                <a:lnTo>
                  <a:pt x="18519" y="43464"/>
                </a:lnTo>
                <a:lnTo>
                  <a:pt x="855" y="89926"/>
                </a:lnTo>
                <a:lnTo>
                  <a:pt x="0" y="101737"/>
                </a:lnTo>
                <a:lnTo>
                  <a:pt x="534" y="113425"/>
                </a:lnTo>
                <a:lnTo>
                  <a:pt x="16233" y="156932"/>
                </a:lnTo>
                <a:lnTo>
                  <a:pt x="44596" y="183734"/>
                </a:lnTo>
                <a:lnTo>
                  <a:pt x="91022" y="200739"/>
                </a:lnTo>
                <a:lnTo>
                  <a:pt x="102875" y="201433"/>
                </a:lnTo>
                <a:lnTo>
                  <a:pt x="114612" y="200732"/>
                </a:lnTo>
                <a:lnTo>
                  <a:pt x="158290" y="184268"/>
                </a:lnTo>
                <a:lnTo>
                  <a:pt x="188154" y="152365"/>
                </a:lnTo>
                <a:lnTo>
                  <a:pt x="202191" y="106108"/>
                </a:lnTo>
                <a:lnTo>
                  <a:pt x="202137" y="94043"/>
                </a:lnTo>
                <a:lnTo>
                  <a:pt x="187670" y="47890"/>
                </a:lnTo>
                <a:lnTo>
                  <a:pt x="158891" y="19498"/>
                </a:lnTo>
                <a:lnTo>
                  <a:pt x="124190" y="3500"/>
                </a:lnTo>
                <a:lnTo>
                  <a:pt x="100623" y="0"/>
                </a:lnTo>
                <a:close/>
              </a:path>
            </a:pathLst>
          </a:custGeom>
          <a:solidFill>
            <a:srgbClr val="97D7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29"/>
          <p:cNvSpPr/>
          <p:nvPr/>
        </p:nvSpPr>
        <p:spPr>
          <a:xfrm>
            <a:off x="6994589" y="7963969"/>
            <a:ext cx="202565" cy="201930"/>
          </a:xfrm>
          <a:custGeom>
            <a:avLst/>
            <a:gdLst/>
            <a:ahLst/>
            <a:cxnLst/>
            <a:rect l="l" t="t" r="r" b="b"/>
            <a:pathLst>
              <a:path w="202564" h="201929">
                <a:moveTo>
                  <a:pt x="100623" y="0"/>
                </a:moveTo>
                <a:lnTo>
                  <a:pt x="55841" y="9467"/>
                </a:lnTo>
                <a:lnTo>
                  <a:pt x="18519" y="43464"/>
                </a:lnTo>
                <a:lnTo>
                  <a:pt x="855" y="89926"/>
                </a:lnTo>
                <a:lnTo>
                  <a:pt x="0" y="101737"/>
                </a:lnTo>
                <a:lnTo>
                  <a:pt x="534" y="113425"/>
                </a:lnTo>
                <a:lnTo>
                  <a:pt x="16233" y="156932"/>
                </a:lnTo>
                <a:lnTo>
                  <a:pt x="44596" y="183734"/>
                </a:lnTo>
                <a:lnTo>
                  <a:pt x="91022" y="200739"/>
                </a:lnTo>
                <a:lnTo>
                  <a:pt x="102875" y="201433"/>
                </a:lnTo>
                <a:lnTo>
                  <a:pt x="114612" y="200732"/>
                </a:lnTo>
                <a:lnTo>
                  <a:pt x="158290" y="184268"/>
                </a:lnTo>
                <a:lnTo>
                  <a:pt x="188154" y="152365"/>
                </a:lnTo>
                <a:lnTo>
                  <a:pt x="202191" y="106108"/>
                </a:lnTo>
                <a:lnTo>
                  <a:pt x="202137" y="94043"/>
                </a:lnTo>
                <a:lnTo>
                  <a:pt x="187670" y="47890"/>
                </a:lnTo>
                <a:lnTo>
                  <a:pt x="158891" y="19498"/>
                </a:lnTo>
                <a:lnTo>
                  <a:pt x="124190" y="3500"/>
                </a:lnTo>
                <a:lnTo>
                  <a:pt x="100623" y="0"/>
                </a:lnTo>
                <a:close/>
              </a:path>
            </a:pathLst>
          </a:custGeom>
          <a:solidFill>
            <a:srgbClr val="97D7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30"/>
          <p:cNvSpPr/>
          <p:nvPr/>
        </p:nvSpPr>
        <p:spPr>
          <a:xfrm>
            <a:off x="6461189" y="6655869"/>
            <a:ext cx="202565" cy="201930"/>
          </a:xfrm>
          <a:custGeom>
            <a:avLst/>
            <a:gdLst/>
            <a:ahLst/>
            <a:cxnLst/>
            <a:rect l="l" t="t" r="r" b="b"/>
            <a:pathLst>
              <a:path w="202564" h="201929">
                <a:moveTo>
                  <a:pt x="100623" y="0"/>
                </a:moveTo>
                <a:lnTo>
                  <a:pt x="55841" y="9467"/>
                </a:lnTo>
                <a:lnTo>
                  <a:pt x="18519" y="43464"/>
                </a:lnTo>
                <a:lnTo>
                  <a:pt x="855" y="89926"/>
                </a:lnTo>
                <a:lnTo>
                  <a:pt x="0" y="101737"/>
                </a:lnTo>
                <a:lnTo>
                  <a:pt x="534" y="113425"/>
                </a:lnTo>
                <a:lnTo>
                  <a:pt x="16233" y="156932"/>
                </a:lnTo>
                <a:lnTo>
                  <a:pt x="44596" y="183734"/>
                </a:lnTo>
                <a:lnTo>
                  <a:pt x="91022" y="200739"/>
                </a:lnTo>
                <a:lnTo>
                  <a:pt x="102875" y="201433"/>
                </a:lnTo>
                <a:lnTo>
                  <a:pt x="114612" y="200732"/>
                </a:lnTo>
                <a:lnTo>
                  <a:pt x="158290" y="184268"/>
                </a:lnTo>
                <a:lnTo>
                  <a:pt x="188154" y="152365"/>
                </a:lnTo>
                <a:lnTo>
                  <a:pt x="202191" y="106108"/>
                </a:lnTo>
                <a:lnTo>
                  <a:pt x="202137" y="94043"/>
                </a:lnTo>
                <a:lnTo>
                  <a:pt x="187670" y="47890"/>
                </a:lnTo>
                <a:lnTo>
                  <a:pt x="158891" y="19498"/>
                </a:lnTo>
                <a:lnTo>
                  <a:pt x="124190" y="3500"/>
                </a:lnTo>
                <a:lnTo>
                  <a:pt x="100623" y="0"/>
                </a:lnTo>
                <a:close/>
              </a:path>
            </a:pathLst>
          </a:custGeom>
          <a:solidFill>
            <a:srgbClr val="97D7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31"/>
          <p:cNvSpPr/>
          <p:nvPr/>
        </p:nvSpPr>
        <p:spPr>
          <a:xfrm>
            <a:off x="6626289" y="6249469"/>
            <a:ext cx="202565" cy="201930"/>
          </a:xfrm>
          <a:custGeom>
            <a:avLst/>
            <a:gdLst/>
            <a:ahLst/>
            <a:cxnLst/>
            <a:rect l="l" t="t" r="r" b="b"/>
            <a:pathLst>
              <a:path w="202564" h="201929">
                <a:moveTo>
                  <a:pt x="100622" y="0"/>
                </a:moveTo>
                <a:lnTo>
                  <a:pt x="55840" y="9468"/>
                </a:lnTo>
                <a:lnTo>
                  <a:pt x="18519" y="43464"/>
                </a:lnTo>
                <a:lnTo>
                  <a:pt x="855" y="89927"/>
                </a:lnTo>
                <a:lnTo>
                  <a:pt x="0" y="101738"/>
                </a:lnTo>
                <a:lnTo>
                  <a:pt x="534" y="113426"/>
                </a:lnTo>
                <a:lnTo>
                  <a:pt x="16233" y="156933"/>
                </a:lnTo>
                <a:lnTo>
                  <a:pt x="44596" y="183735"/>
                </a:lnTo>
                <a:lnTo>
                  <a:pt x="91023" y="200739"/>
                </a:lnTo>
                <a:lnTo>
                  <a:pt x="102875" y="201433"/>
                </a:lnTo>
                <a:lnTo>
                  <a:pt x="114613" y="200732"/>
                </a:lnTo>
                <a:lnTo>
                  <a:pt x="158291" y="184269"/>
                </a:lnTo>
                <a:lnTo>
                  <a:pt x="188154" y="152365"/>
                </a:lnTo>
                <a:lnTo>
                  <a:pt x="202190" y="106107"/>
                </a:lnTo>
                <a:lnTo>
                  <a:pt x="202136" y="94042"/>
                </a:lnTo>
                <a:lnTo>
                  <a:pt x="187669" y="47888"/>
                </a:lnTo>
                <a:lnTo>
                  <a:pt x="158890" y="19497"/>
                </a:lnTo>
                <a:lnTo>
                  <a:pt x="124190" y="3499"/>
                </a:lnTo>
                <a:lnTo>
                  <a:pt x="100622" y="0"/>
                </a:lnTo>
                <a:close/>
              </a:path>
            </a:pathLst>
          </a:custGeom>
          <a:solidFill>
            <a:srgbClr val="97D7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32"/>
          <p:cNvSpPr/>
          <p:nvPr/>
        </p:nvSpPr>
        <p:spPr>
          <a:xfrm>
            <a:off x="5737289" y="6973369"/>
            <a:ext cx="202565" cy="201930"/>
          </a:xfrm>
          <a:custGeom>
            <a:avLst/>
            <a:gdLst/>
            <a:ahLst/>
            <a:cxnLst/>
            <a:rect l="l" t="t" r="r" b="b"/>
            <a:pathLst>
              <a:path w="202564" h="201929">
                <a:moveTo>
                  <a:pt x="100622" y="0"/>
                </a:moveTo>
                <a:lnTo>
                  <a:pt x="55840" y="9468"/>
                </a:lnTo>
                <a:lnTo>
                  <a:pt x="18519" y="43464"/>
                </a:lnTo>
                <a:lnTo>
                  <a:pt x="855" y="89927"/>
                </a:lnTo>
                <a:lnTo>
                  <a:pt x="0" y="101738"/>
                </a:lnTo>
                <a:lnTo>
                  <a:pt x="534" y="113426"/>
                </a:lnTo>
                <a:lnTo>
                  <a:pt x="16233" y="156933"/>
                </a:lnTo>
                <a:lnTo>
                  <a:pt x="44596" y="183735"/>
                </a:lnTo>
                <a:lnTo>
                  <a:pt x="91023" y="200739"/>
                </a:lnTo>
                <a:lnTo>
                  <a:pt x="102875" y="201433"/>
                </a:lnTo>
                <a:lnTo>
                  <a:pt x="114613" y="200732"/>
                </a:lnTo>
                <a:lnTo>
                  <a:pt x="158291" y="184269"/>
                </a:lnTo>
                <a:lnTo>
                  <a:pt x="188154" y="152365"/>
                </a:lnTo>
                <a:lnTo>
                  <a:pt x="202190" y="106107"/>
                </a:lnTo>
                <a:lnTo>
                  <a:pt x="202136" y="94042"/>
                </a:lnTo>
                <a:lnTo>
                  <a:pt x="187669" y="47888"/>
                </a:lnTo>
                <a:lnTo>
                  <a:pt x="158890" y="19497"/>
                </a:lnTo>
                <a:lnTo>
                  <a:pt x="124190" y="3499"/>
                </a:lnTo>
                <a:lnTo>
                  <a:pt x="100622" y="0"/>
                </a:lnTo>
                <a:close/>
              </a:path>
            </a:pathLst>
          </a:custGeom>
          <a:solidFill>
            <a:srgbClr val="97D7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34"/>
          <p:cNvSpPr/>
          <p:nvPr/>
        </p:nvSpPr>
        <p:spPr>
          <a:xfrm>
            <a:off x="7591489" y="6363769"/>
            <a:ext cx="202565" cy="201930"/>
          </a:xfrm>
          <a:custGeom>
            <a:avLst/>
            <a:gdLst/>
            <a:ahLst/>
            <a:cxnLst/>
            <a:rect l="l" t="t" r="r" b="b"/>
            <a:pathLst>
              <a:path w="202564" h="201929">
                <a:moveTo>
                  <a:pt x="100623" y="0"/>
                </a:moveTo>
                <a:lnTo>
                  <a:pt x="55841" y="9467"/>
                </a:lnTo>
                <a:lnTo>
                  <a:pt x="18519" y="43464"/>
                </a:lnTo>
                <a:lnTo>
                  <a:pt x="855" y="89926"/>
                </a:lnTo>
                <a:lnTo>
                  <a:pt x="0" y="101737"/>
                </a:lnTo>
                <a:lnTo>
                  <a:pt x="534" y="113425"/>
                </a:lnTo>
                <a:lnTo>
                  <a:pt x="16233" y="156932"/>
                </a:lnTo>
                <a:lnTo>
                  <a:pt x="44596" y="183734"/>
                </a:lnTo>
                <a:lnTo>
                  <a:pt x="91022" y="200739"/>
                </a:lnTo>
                <a:lnTo>
                  <a:pt x="102875" y="201433"/>
                </a:lnTo>
                <a:lnTo>
                  <a:pt x="114612" y="200732"/>
                </a:lnTo>
                <a:lnTo>
                  <a:pt x="158290" y="184268"/>
                </a:lnTo>
                <a:lnTo>
                  <a:pt x="188154" y="152365"/>
                </a:lnTo>
                <a:lnTo>
                  <a:pt x="202191" y="106108"/>
                </a:lnTo>
                <a:lnTo>
                  <a:pt x="202137" y="94043"/>
                </a:lnTo>
                <a:lnTo>
                  <a:pt x="187670" y="47890"/>
                </a:lnTo>
                <a:lnTo>
                  <a:pt x="158891" y="19498"/>
                </a:lnTo>
                <a:lnTo>
                  <a:pt x="124190" y="3500"/>
                </a:lnTo>
                <a:lnTo>
                  <a:pt x="100623" y="0"/>
                </a:lnTo>
                <a:close/>
              </a:path>
            </a:pathLst>
          </a:custGeom>
          <a:solidFill>
            <a:srgbClr val="97D7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35"/>
          <p:cNvSpPr/>
          <p:nvPr/>
        </p:nvSpPr>
        <p:spPr>
          <a:xfrm>
            <a:off x="8289989" y="5906569"/>
            <a:ext cx="202565" cy="201930"/>
          </a:xfrm>
          <a:custGeom>
            <a:avLst/>
            <a:gdLst/>
            <a:ahLst/>
            <a:cxnLst/>
            <a:rect l="l" t="t" r="r" b="b"/>
            <a:pathLst>
              <a:path w="202564" h="201929">
                <a:moveTo>
                  <a:pt x="100623" y="0"/>
                </a:moveTo>
                <a:lnTo>
                  <a:pt x="55841" y="9467"/>
                </a:lnTo>
                <a:lnTo>
                  <a:pt x="18519" y="43464"/>
                </a:lnTo>
                <a:lnTo>
                  <a:pt x="855" y="89926"/>
                </a:lnTo>
                <a:lnTo>
                  <a:pt x="0" y="101737"/>
                </a:lnTo>
                <a:lnTo>
                  <a:pt x="534" y="113425"/>
                </a:lnTo>
                <a:lnTo>
                  <a:pt x="16233" y="156932"/>
                </a:lnTo>
                <a:lnTo>
                  <a:pt x="44596" y="183734"/>
                </a:lnTo>
                <a:lnTo>
                  <a:pt x="91022" y="200739"/>
                </a:lnTo>
                <a:lnTo>
                  <a:pt x="102875" y="201433"/>
                </a:lnTo>
                <a:lnTo>
                  <a:pt x="114612" y="200732"/>
                </a:lnTo>
                <a:lnTo>
                  <a:pt x="158290" y="184268"/>
                </a:lnTo>
                <a:lnTo>
                  <a:pt x="188154" y="152365"/>
                </a:lnTo>
                <a:lnTo>
                  <a:pt x="202191" y="106108"/>
                </a:lnTo>
                <a:lnTo>
                  <a:pt x="202137" y="94043"/>
                </a:lnTo>
                <a:lnTo>
                  <a:pt x="187670" y="47890"/>
                </a:lnTo>
                <a:lnTo>
                  <a:pt x="158891" y="19498"/>
                </a:lnTo>
                <a:lnTo>
                  <a:pt x="124190" y="3500"/>
                </a:lnTo>
                <a:lnTo>
                  <a:pt x="100623" y="0"/>
                </a:lnTo>
                <a:close/>
              </a:path>
            </a:pathLst>
          </a:custGeom>
          <a:solidFill>
            <a:srgbClr val="7030A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36"/>
          <p:cNvSpPr/>
          <p:nvPr/>
        </p:nvSpPr>
        <p:spPr>
          <a:xfrm>
            <a:off x="8289989" y="7748069"/>
            <a:ext cx="202565" cy="201930"/>
          </a:xfrm>
          <a:custGeom>
            <a:avLst/>
            <a:gdLst/>
            <a:ahLst/>
            <a:cxnLst/>
            <a:rect l="l" t="t" r="r" b="b"/>
            <a:pathLst>
              <a:path w="202564" h="201929">
                <a:moveTo>
                  <a:pt x="100623" y="0"/>
                </a:moveTo>
                <a:lnTo>
                  <a:pt x="55841" y="9467"/>
                </a:lnTo>
                <a:lnTo>
                  <a:pt x="18519" y="43464"/>
                </a:lnTo>
                <a:lnTo>
                  <a:pt x="855" y="89926"/>
                </a:lnTo>
                <a:lnTo>
                  <a:pt x="0" y="101737"/>
                </a:lnTo>
                <a:lnTo>
                  <a:pt x="534" y="113425"/>
                </a:lnTo>
                <a:lnTo>
                  <a:pt x="16233" y="156932"/>
                </a:lnTo>
                <a:lnTo>
                  <a:pt x="44596" y="183734"/>
                </a:lnTo>
                <a:lnTo>
                  <a:pt x="91022" y="200739"/>
                </a:lnTo>
                <a:lnTo>
                  <a:pt x="102875" y="201433"/>
                </a:lnTo>
                <a:lnTo>
                  <a:pt x="114612" y="200732"/>
                </a:lnTo>
                <a:lnTo>
                  <a:pt x="158290" y="184268"/>
                </a:lnTo>
                <a:lnTo>
                  <a:pt x="188154" y="152365"/>
                </a:lnTo>
                <a:lnTo>
                  <a:pt x="202191" y="106108"/>
                </a:lnTo>
                <a:lnTo>
                  <a:pt x="202137" y="94043"/>
                </a:lnTo>
                <a:lnTo>
                  <a:pt x="187670" y="47890"/>
                </a:lnTo>
                <a:lnTo>
                  <a:pt x="158891" y="19498"/>
                </a:lnTo>
                <a:lnTo>
                  <a:pt x="124190" y="3500"/>
                </a:lnTo>
                <a:lnTo>
                  <a:pt x="100623" y="0"/>
                </a:lnTo>
                <a:close/>
              </a:path>
            </a:pathLst>
          </a:custGeom>
          <a:solidFill>
            <a:srgbClr val="7030A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868532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Content Placeholder 45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/>
              <a:t>set theory</a:t>
            </a:r>
          </a:p>
          <a:p>
            <a:pPr lvl="1"/>
            <a:r>
              <a:rPr lang="en-US"/>
              <a:t>intersection: A ∩ B</a:t>
            </a:r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object 17"/>
          <p:cNvSpPr/>
          <p:nvPr/>
        </p:nvSpPr>
        <p:spPr>
          <a:xfrm>
            <a:off x="4707731" y="4838699"/>
            <a:ext cx="4229100" cy="4229100"/>
          </a:xfrm>
          <a:custGeom>
            <a:avLst/>
            <a:gdLst/>
            <a:ahLst/>
            <a:cxnLst/>
            <a:rect l="l" t="t" r="r" b="b"/>
            <a:pathLst>
              <a:path w="4229100" h="4229100">
                <a:moveTo>
                  <a:pt x="2114550" y="0"/>
                </a:moveTo>
                <a:lnTo>
                  <a:pt x="1952330" y="6193"/>
                </a:lnTo>
                <a:lnTo>
                  <a:pt x="1790879" y="24773"/>
                </a:lnTo>
                <a:lnTo>
                  <a:pt x="1630968" y="55740"/>
                </a:lnTo>
                <a:lnTo>
                  <a:pt x="1473366" y="99093"/>
                </a:lnTo>
                <a:lnTo>
                  <a:pt x="1318842" y="154834"/>
                </a:lnTo>
                <a:lnTo>
                  <a:pt x="1168167" y="222961"/>
                </a:lnTo>
                <a:lnTo>
                  <a:pt x="1022109" y="303475"/>
                </a:lnTo>
                <a:lnTo>
                  <a:pt x="881438" y="396375"/>
                </a:lnTo>
                <a:lnTo>
                  <a:pt x="746924" y="501663"/>
                </a:lnTo>
                <a:lnTo>
                  <a:pt x="619337" y="619337"/>
                </a:lnTo>
                <a:lnTo>
                  <a:pt x="501663" y="746924"/>
                </a:lnTo>
                <a:lnTo>
                  <a:pt x="396375" y="881438"/>
                </a:lnTo>
                <a:lnTo>
                  <a:pt x="303475" y="1022109"/>
                </a:lnTo>
                <a:lnTo>
                  <a:pt x="222961" y="1168167"/>
                </a:lnTo>
                <a:lnTo>
                  <a:pt x="154834" y="1318842"/>
                </a:lnTo>
                <a:lnTo>
                  <a:pt x="99093" y="1473366"/>
                </a:lnTo>
                <a:lnTo>
                  <a:pt x="55740" y="1630968"/>
                </a:lnTo>
                <a:lnTo>
                  <a:pt x="24773" y="1790879"/>
                </a:lnTo>
                <a:lnTo>
                  <a:pt x="6193" y="1952329"/>
                </a:lnTo>
                <a:lnTo>
                  <a:pt x="0" y="2114549"/>
                </a:lnTo>
                <a:lnTo>
                  <a:pt x="6193" y="2276769"/>
                </a:lnTo>
                <a:lnTo>
                  <a:pt x="24773" y="2438220"/>
                </a:lnTo>
                <a:lnTo>
                  <a:pt x="55740" y="2598131"/>
                </a:lnTo>
                <a:lnTo>
                  <a:pt x="99093" y="2755733"/>
                </a:lnTo>
                <a:lnTo>
                  <a:pt x="154834" y="2910257"/>
                </a:lnTo>
                <a:lnTo>
                  <a:pt x="222961" y="3060932"/>
                </a:lnTo>
                <a:lnTo>
                  <a:pt x="303475" y="3206990"/>
                </a:lnTo>
                <a:lnTo>
                  <a:pt x="396375" y="3347661"/>
                </a:lnTo>
                <a:lnTo>
                  <a:pt x="501663" y="3482175"/>
                </a:lnTo>
                <a:lnTo>
                  <a:pt x="619337" y="3609763"/>
                </a:lnTo>
                <a:lnTo>
                  <a:pt x="746924" y="3727437"/>
                </a:lnTo>
                <a:lnTo>
                  <a:pt x="881438" y="3832724"/>
                </a:lnTo>
                <a:lnTo>
                  <a:pt x="1022109" y="3925625"/>
                </a:lnTo>
                <a:lnTo>
                  <a:pt x="1168167" y="4006138"/>
                </a:lnTo>
                <a:lnTo>
                  <a:pt x="1318842" y="4074265"/>
                </a:lnTo>
                <a:lnTo>
                  <a:pt x="1473366" y="4130006"/>
                </a:lnTo>
                <a:lnTo>
                  <a:pt x="1630968" y="4173359"/>
                </a:lnTo>
                <a:lnTo>
                  <a:pt x="1790879" y="4204326"/>
                </a:lnTo>
                <a:lnTo>
                  <a:pt x="1952330" y="4222906"/>
                </a:lnTo>
                <a:lnTo>
                  <a:pt x="2114550" y="4229100"/>
                </a:lnTo>
                <a:lnTo>
                  <a:pt x="2276769" y="4222906"/>
                </a:lnTo>
                <a:lnTo>
                  <a:pt x="2438220" y="4204326"/>
                </a:lnTo>
                <a:lnTo>
                  <a:pt x="2598131" y="4173359"/>
                </a:lnTo>
                <a:lnTo>
                  <a:pt x="2755733" y="4130006"/>
                </a:lnTo>
                <a:lnTo>
                  <a:pt x="2910257" y="4074265"/>
                </a:lnTo>
                <a:lnTo>
                  <a:pt x="3060933" y="4006138"/>
                </a:lnTo>
                <a:lnTo>
                  <a:pt x="3206991" y="3925625"/>
                </a:lnTo>
                <a:lnTo>
                  <a:pt x="3347662" y="3832724"/>
                </a:lnTo>
                <a:lnTo>
                  <a:pt x="3482176" y="3727437"/>
                </a:lnTo>
                <a:lnTo>
                  <a:pt x="3609764" y="3609763"/>
                </a:lnTo>
                <a:lnTo>
                  <a:pt x="3727438" y="3482175"/>
                </a:lnTo>
                <a:lnTo>
                  <a:pt x="3832725" y="3347661"/>
                </a:lnTo>
                <a:lnTo>
                  <a:pt x="3925626" y="3206990"/>
                </a:lnTo>
                <a:lnTo>
                  <a:pt x="4006139" y="3060932"/>
                </a:lnTo>
                <a:lnTo>
                  <a:pt x="4074266" y="2910257"/>
                </a:lnTo>
                <a:lnTo>
                  <a:pt x="4130007" y="2755733"/>
                </a:lnTo>
                <a:lnTo>
                  <a:pt x="4173360" y="2598131"/>
                </a:lnTo>
                <a:lnTo>
                  <a:pt x="4204327" y="2438220"/>
                </a:lnTo>
                <a:lnTo>
                  <a:pt x="4222907" y="2276769"/>
                </a:lnTo>
                <a:lnTo>
                  <a:pt x="4229100" y="2114549"/>
                </a:lnTo>
                <a:lnTo>
                  <a:pt x="4222907" y="1952329"/>
                </a:lnTo>
                <a:lnTo>
                  <a:pt x="4204327" y="1790879"/>
                </a:lnTo>
                <a:lnTo>
                  <a:pt x="4173360" y="1630968"/>
                </a:lnTo>
                <a:lnTo>
                  <a:pt x="4130007" y="1473366"/>
                </a:lnTo>
                <a:lnTo>
                  <a:pt x="4074266" y="1318842"/>
                </a:lnTo>
                <a:lnTo>
                  <a:pt x="4006139" y="1168167"/>
                </a:lnTo>
                <a:lnTo>
                  <a:pt x="3925626" y="1022109"/>
                </a:lnTo>
                <a:lnTo>
                  <a:pt x="3832725" y="881438"/>
                </a:lnTo>
                <a:lnTo>
                  <a:pt x="3727438" y="746924"/>
                </a:lnTo>
                <a:lnTo>
                  <a:pt x="3609764" y="619337"/>
                </a:lnTo>
                <a:lnTo>
                  <a:pt x="3482176" y="501663"/>
                </a:lnTo>
                <a:lnTo>
                  <a:pt x="3347662" y="396375"/>
                </a:lnTo>
                <a:lnTo>
                  <a:pt x="3206991" y="303475"/>
                </a:lnTo>
                <a:lnTo>
                  <a:pt x="3060933" y="222961"/>
                </a:lnTo>
                <a:lnTo>
                  <a:pt x="2910257" y="154834"/>
                </a:lnTo>
                <a:lnTo>
                  <a:pt x="2755733" y="99093"/>
                </a:lnTo>
                <a:lnTo>
                  <a:pt x="2598131" y="55740"/>
                </a:lnTo>
                <a:lnTo>
                  <a:pt x="2438220" y="24773"/>
                </a:lnTo>
                <a:lnTo>
                  <a:pt x="2276769" y="6193"/>
                </a:lnTo>
                <a:lnTo>
                  <a:pt x="2114550" y="0"/>
                </a:lnTo>
                <a:close/>
              </a:path>
            </a:pathLst>
          </a:custGeom>
          <a:solidFill>
            <a:srgbClr val="DEFD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4"/>
          <p:cNvSpPr/>
          <p:nvPr/>
        </p:nvSpPr>
        <p:spPr>
          <a:xfrm>
            <a:off x="7831931" y="4838699"/>
            <a:ext cx="4229100" cy="4229100"/>
          </a:xfrm>
          <a:custGeom>
            <a:avLst/>
            <a:gdLst/>
            <a:ahLst/>
            <a:cxnLst/>
            <a:rect l="l" t="t" r="r" b="b"/>
            <a:pathLst>
              <a:path w="4229100" h="4229100">
                <a:moveTo>
                  <a:pt x="2114550" y="0"/>
                </a:moveTo>
                <a:lnTo>
                  <a:pt x="1952330" y="6193"/>
                </a:lnTo>
                <a:lnTo>
                  <a:pt x="1790879" y="24773"/>
                </a:lnTo>
                <a:lnTo>
                  <a:pt x="1630968" y="55740"/>
                </a:lnTo>
                <a:lnTo>
                  <a:pt x="1473366" y="99093"/>
                </a:lnTo>
                <a:lnTo>
                  <a:pt x="1318842" y="154834"/>
                </a:lnTo>
                <a:lnTo>
                  <a:pt x="1168167" y="222961"/>
                </a:lnTo>
                <a:lnTo>
                  <a:pt x="1022109" y="303475"/>
                </a:lnTo>
                <a:lnTo>
                  <a:pt x="881438" y="396375"/>
                </a:lnTo>
                <a:lnTo>
                  <a:pt x="746924" y="501663"/>
                </a:lnTo>
                <a:lnTo>
                  <a:pt x="619337" y="619337"/>
                </a:lnTo>
                <a:lnTo>
                  <a:pt x="501663" y="746924"/>
                </a:lnTo>
                <a:lnTo>
                  <a:pt x="396375" y="881438"/>
                </a:lnTo>
                <a:lnTo>
                  <a:pt x="303475" y="1022109"/>
                </a:lnTo>
                <a:lnTo>
                  <a:pt x="222961" y="1168167"/>
                </a:lnTo>
                <a:lnTo>
                  <a:pt x="154834" y="1318842"/>
                </a:lnTo>
                <a:lnTo>
                  <a:pt x="99093" y="1473366"/>
                </a:lnTo>
                <a:lnTo>
                  <a:pt x="55740" y="1630968"/>
                </a:lnTo>
                <a:lnTo>
                  <a:pt x="24773" y="1790879"/>
                </a:lnTo>
                <a:lnTo>
                  <a:pt x="6193" y="1952329"/>
                </a:lnTo>
                <a:lnTo>
                  <a:pt x="0" y="2114549"/>
                </a:lnTo>
                <a:lnTo>
                  <a:pt x="6193" y="2276769"/>
                </a:lnTo>
                <a:lnTo>
                  <a:pt x="24773" y="2438220"/>
                </a:lnTo>
                <a:lnTo>
                  <a:pt x="55740" y="2598131"/>
                </a:lnTo>
                <a:lnTo>
                  <a:pt x="99093" y="2755733"/>
                </a:lnTo>
                <a:lnTo>
                  <a:pt x="154834" y="2910257"/>
                </a:lnTo>
                <a:lnTo>
                  <a:pt x="222961" y="3060932"/>
                </a:lnTo>
                <a:lnTo>
                  <a:pt x="303475" y="3206990"/>
                </a:lnTo>
                <a:lnTo>
                  <a:pt x="396375" y="3347661"/>
                </a:lnTo>
                <a:lnTo>
                  <a:pt x="501663" y="3482175"/>
                </a:lnTo>
                <a:lnTo>
                  <a:pt x="619337" y="3609763"/>
                </a:lnTo>
                <a:lnTo>
                  <a:pt x="746924" y="3727437"/>
                </a:lnTo>
                <a:lnTo>
                  <a:pt x="881438" y="3832724"/>
                </a:lnTo>
                <a:lnTo>
                  <a:pt x="1022109" y="3925625"/>
                </a:lnTo>
                <a:lnTo>
                  <a:pt x="1168167" y="4006138"/>
                </a:lnTo>
                <a:lnTo>
                  <a:pt x="1318842" y="4074265"/>
                </a:lnTo>
                <a:lnTo>
                  <a:pt x="1473366" y="4130006"/>
                </a:lnTo>
                <a:lnTo>
                  <a:pt x="1630968" y="4173359"/>
                </a:lnTo>
                <a:lnTo>
                  <a:pt x="1790879" y="4204326"/>
                </a:lnTo>
                <a:lnTo>
                  <a:pt x="1952330" y="4222906"/>
                </a:lnTo>
                <a:lnTo>
                  <a:pt x="2114550" y="4229100"/>
                </a:lnTo>
                <a:lnTo>
                  <a:pt x="2276769" y="4222906"/>
                </a:lnTo>
                <a:lnTo>
                  <a:pt x="2438220" y="4204326"/>
                </a:lnTo>
                <a:lnTo>
                  <a:pt x="2598131" y="4173359"/>
                </a:lnTo>
                <a:lnTo>
                  <a:pt x="2755733" y="4130006"/>
                </a:lnTo>
                <a:lnTo>
                  <a:pt x="2910257" y="4074265"/>
                </a:lnTo>
                <a:lnTo>
                  <a:pt x="3060933" y="4006138"/>
                </a:lnTo>
                <a:lnTo>
                  <a:pt x="3206991" y="3925625"/>
                </a:lnTo>
                <a:lnTo>
                  <a:pt x="3347662" y="3832724"/>
                </a:lnTo>
                <a:lnTo>
                  <a:pt x="3482176" y="3727437"/>
                </a:lnTo>
                <a:lnTo>
                  <a:pt x="3609764" y="3609763"/>
                </a:lnTo>
                <a:lnTo>
                  <a:pt x="3727438" y="3482175"/>
                </a:lnTo>
                <a:lnTo>
                  <a:pt x="3832725" y="3347661"/>
                </a:lnTo>
                <a:lnTo>
                  <a:pt x="3925626" y="3206990"/>
                </a:lnTo>
                <a:lnTo>
                  <a:pt x="4006139" y="3060932"/>
                </a:lnTo>
                <a:lnTo>
                  <a:pt x="4074266" y="2910257"/>
                </a:lnTo>
                <a:lnTo>
                  <a:pt x="4130007" y="2755733"/>
                </a:lnTo>
                <a:lnTo>
                  <a:pt x="4173360" y="2598131"/>
                </a:lnTo>
                <a:lnTo>
                  <a:pt x="4204327" y="2438220"/>
                </a:lnTo>
                <a:lnTo>
                  <a:pt x="4222907" y="2276769"/>
                </a:lnTo>
                <a:lnTo>
                  <a:pt x="4229100" y="2114549"/>
                </a:lnTo>
                <a:lnTo>
                  <a:pt x="4222907" y="1952329"/>
                </a:lnTo>
                <a:lnTo>
                  <a:pt x="4204327" y="1790879"/>
                </a:lnTo>
                <a:lnTo>
                  <a:pt x="4173360" y="1630968"/>
                </a:lnTo>
                <a:lnTo>
                  <a:pt x="4130007" y="1473366"/>
                </a:lnTo>
                <a:lnTo>
                  <a:pt x="4074266" y="1318842"/>
                </a:lnTo>
                <a:lnTo>
                  <a:pt x="4006139" y="1168167"/>
                </a:lnTo>
                <a:lnTo>
                  <a:pt x="3925626" y="1022109"/>
                </a:lnTo>
                <a:lnTo>
                  <a:pt x="3832725" y="881438"/>
                </a:lnTo>
                <a:lnTo>
                  <a:pt x="3727438" y="746924"/>
                </a:lnTo>
                <a:lnTo>
                  <a:pt x="3609764" y="619337"/>
                </a:lnTo>
                <a:lnTo>
                  <a:pt x="3482176" y="501663"/>
                </a:lnTo>
                <a:lnTo>
                  <a:pt x="3347662" y="396375"/>
                </a:lnTo>
                <a:lnTo>
                  <a:pt x="3206991" y="303475"/>
                </a:lnTo>
                <a:lnTo>
                  <a:pt x="3060933" y="222961"/>
                </a:lnTo>
                <a:lnTo>
                  <a:pt x="2910257" y="154834"/>
                </a:lnTo>
                <a:lnTo>
                  <a:pt x="2755733" y="99093"/>
                </a:lnTo>
                <a:lnTo>
                  <a:pt x="2598131" y="55740"/>
                </a:lnTo>
                <a:lnTo>
                  <a:pt x="2438220" y="24773"/>
                </a:lnTo>
                <a:lnTo>
                  <a:pt x="2276769" y="6193"/>
                </a:lnTo>
                <a:lnTo>
                  <a:pt x="2114550" y="0"/>
                </a:lnTo>
                <a:close/>
              </a:path>
            </a:pathLst>
          </a:custGeom>
          <a:solidFill>
            <a:srgbClr val="DCD3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5"/>
          <p:cNvSpPr/>
          <p:nvPr/>
        </p:nvSpPr>
        <p:spPr>
          <a:xfrm>
            <a:off x="7831931" y="4838700"/>
            <a:ext cx="4229100" cy="4229100"/>
          </a:xfrm>
          <a:custGeom>
            <a:avLst/>
            <a:gdLst/>
            <a:ahLst/>
            <a:cxnLst/>
            <a:rect l="l" t="t" r="r" b="b"/>
            <a:pathLst>
              <a:path w="4229100" h="4229100">
                <a:moveTo>
                  <a:pt x="3609764" y="619337"/>
                </a:moveTo>
                <a:lnTo>
                  <a:pt x="3727438" y="746924"/>
                </a:lnTo>
                <a:lnTo>
                  <a:pt x="3832725" y="881438"/>
                </a:lnTo>
                <a:lnTo>
                  <a:pt x="3925625" y="1022108"/>
                </a:lnTo>
                <a:lnTo>
                  <a:pt x="4006139" y="1168166"/>
                </a:lnTo>
                <a:lnTo>
                  <a:pt x="4074266" y="1318842"/>
                </a:lnTo>
                <a:lnTo>
                  <a:pt x="4130006" y="1473366"/>
                </a:lnTo>
                <a:lnTo>
                  <a:pt x="4173360" y="1630968"/>
                </a:lnTo>
                <a:lnTo>
                  <a:pt x="4204327" y="1790879"/>
                </a:lnTo>
                <a:lnTo>
                  <a:pt x="4222907" y="1952329"/>
                </a:lnTo>
                <a:lnTo>
                  <a:pt x="4229100" y="2114549"/>
                </a:lnTo>
                <a:lnTo>
                  <a:pt x="4222907" y="2276769"/>
                </a:lnTo>
                <a:lnTo>
                  <a:pt x="4204327" y="2438219"/>
                </a:lnTo>
                <a:lnTo>
                  <a:pt x="4173360" y="2598130"/>
                </a:lnTo>
                <a:lnTo>
                  <a:pt x="4130006" y="2755733"/>
                </a:lnTo>
                <a:lnTo>
                  <a:pt x="4074266" y="2910256"/>
                </a:lnTo>
                <a:lnTo>
                  <a:pt x="4006139" y="3060932"/>
                </a:lnTo>
                <a:lnTo>
                  <a:pt x="3925625" y="3206990"/>
                </a:lnTo>
                <a:lnTo>
                  <a:pt x="3832725" y="3347661"/>
                </a:lnTo>
                <a:lnTo>
                  <a:pt x="3727438" y="3482175"/>
                </a:lnTo>
                <a:lnTo>
                  <a:pt x="3609764" y="3609762"/>
                </a:lnTo>
                <a:lnTo>
                  <a:pt x="3482176" y="3727437"/>
                </a:lnTo>
                <a:lnTo>
                  <a:pt x="3347662" y="3832724"/>
                </a:lnTo>
                <a:lnTo>
                  <a:pt x="3206991" y="3925624"/>
                </a:lnTo>
                <a:lnTo>
                  <a:pt x="3060933" y="4006138"/>
                </a:lnTo>
                <a:lnTo>
                  <a:pt x="2910257" y="4074265"/>
                </a:lnTo>
                <a:lnTo>
                  <a:pt x="2755733" y="4130006"/>
                </a:lnTo>
                <a:lnTo>
                  <a:pt x="2598131" y="4173359"/>
                </a:lnTo>
                <a:lnTo>
                  <a:pt x="2438219" y="4204326"/>
                </a:lnTo>
                <a:lnTo>
                  <a:pt x="2276769" y="4222906"/>
                </a:lnTo>
                <a:lnTo>
                  <a:pt x="2114549" y="4229100"/>
                </a:lnTo>
                <a:lnTo>
                  <a:pt x="1952329" y="4222906"/>
                </a:lnTo>
                <a:lnTo>
                  <a:pt x="1790879" y="4204326"/>
                </a:lnTo>
                <a:lnTo>
                  <a:pt x="1630968" y="4173359"/>
                </a:lnTo>
                <a:lnTo>
                  <a:pt x="1473366" y="4130006"/>
                </a:lnTo>
                <a:lnTo>
                  <a:pt x="1318842" y="4074265"/>
                </a:lnTo>
                <a:lnTo>
                  <a:pt x="1168167" y="4006138"/>
                </a:lnTo>
                <a:lnTo>
                  <a:pt x="1022109" y="3925624"/>
                </a:lnTo>
                <a:lnTo>
                  <a:pt x="881438" y="3832724"/>
                </a:lnTo>
                <a:lnTo>
                  <a:pt x="746924" y="3727437"/>
                </a:lnTo>
                <a:lnTo>
                  <a:pt x="619337" y="3609762"/>
                </a:lnTo>
                <a:lnTo>
                  <a:pt x="501663" y="3482175"/>
                </a:lnTo>
                <a:lnTo>
                  <a:pt x="396376" y="3347661"/>
                </a:lnTo>
                <a:lnTo>
                  <a:pt x="303475" y="3206990"/>
                </a:lnTo>
                <a:lnTo>
                  <a:pt x="222961" y="3060932"/>
                </a:lnTo>
                <a:lnTo>
                  <a:pt x="154834" y="2910256"/>
                </a:lnTo>
                <a:lnTo>
                  <a:pt x="99094" y="2755733"/>
                </a:lnTo>
                <a:lnTo>
                  <a:pt x="55740" y="2598130"/>
                </a:lnTo>
                <a:lnTo>
                  <a:pt x="24773" y="2438219"/>
                </a:lnTo>
                <a:lnTo>
                  <a:pt x="6193" y="2276769"/>
                </a:lnTo>
                <a:lnTo>
                  <a:pt x="0" y="2114549"/>
                </a:lnTo>
                <a:lnTo>
                  <a:pt x="6193" y="1952329"/>
                </a:lnTo>
                <a:lnTo>
                  <a:pt x="24773" y="1790879"/>
                </a:lnTo>
                <a:lnTo>
                  <a:pt x="55740" y="1630968"/>
                </a:lnTo>
                <a:lnTo>
                  <a:pt x="99094" y="1473366"/>
                </a:lnTo>
                <a:lnTo>
                  <a:pt x="154834" y="1318842"/>
                </a:lnTo>
                <a:lnTo>
                  <a:pt x="222961" y="1168166"/>
                </a:lnTo>
                <a:lnTo>
                  <a:pt x="303475" y="1022108"/>
                </a:lnTo>
                <a:lnTo>
                  <a:pt x="396376" y="881438"/>
                </a:lnTo>
                <a:lnTo>
                  <a:pt x="501663" y="746924"/>
                </a:lnTo>
                <a:lnTo>
                  <a:pt x="619337" y="619337"/>
                </a:lnTo>
                <a:lnTo>
                  <a:pt x="746924" y="501663"/>
                </a:lnTo>
                <a:lnTo>
                  <a:pt x="881438" y="396375"/>
                </a:lnTo>
                <a:lnTo>
                  <a:pt x="1022109" y="303475"/>
                </a:lnTo>
                <a:lnTo>
                  <a:pt x="1168167" y="222961"/>
                </a:lnTo>
                <a:lnTo>
                  <a:pt x="1318842" y="154834"/>
                </a:lnTo>
                <a:lnTo>
                  <a:pt x="1473366" y="99093"/>
                </a:lnTo>
                <a:lnTo>
                  <a:pt x="1630968" y="55740"/>
                </a:lnTo>
                <a:lnTo>
                  <a:pt x="1790879" y="24773"/>
                </a:lnTo>
                <a:lnTo>
                  <a:pt x="1952329" y="6193"/>
                </a:lnTo>
                <a:lnTo>
                  <a:pt x="2114549" y="0"/>
                </a:lnTo>
                <a:lnTo>
                  <a:pt x="2276769" y="6193"/>
                </a:lnTo>
                <a:lnTo>
                  <a:pt x="2438219" y="24773"/>
                </a:lnTo>
                <a:lnTo>
                  <a:pt x="2598131" y="55740"/>
                </a:lnTo>
                <a:lnTo>
                  <a:pt x="2755733" y="99093"/>
                </a:lnTo>
                <a:lnTo>
                  <a:pt x="2910257" y="154834"/>
                </a:lnTo>
                <a:lnTo>
                  <a:pt x="3060933" y="222961"/>
                </a:lnTo>
                <a:lnTo>
                  <a:pt x="3206991" y="303475"/>
                </a:lnTo>
                <a:lnTo>
                  <a:pt x="3347662" y="396375"/>
                </a:lnTo>
                <a:lnTo>
                  <a:pt x="3482176" y="501663"/>
                </a:lnTo>
                <a:lnTo>
                  <a:pt x="3609764" y="619337"/>
                </a:lnTo>
              </a:path>
            </a:pathLst>
          </a:custGeom>
          <a:ln w="12700">
            <a:solidFill>
              <a:srgbClr val="746F8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7"/>
          <p:cNvSpPr txBox="1"/>
          <p:nvPr/>
        </p:nvSpPr>
        <p:spPr>
          <a:xfrm>
            <a:off x="9800432" y="4328162"/>
            <a:ext cx="292099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/>
            <a:r>
              <a:rPr sz="2800" spc="-30" dirty="0">
                <a:solidFill>
                  <a:srgbClr val="515151"/>
                </a:solidFill>
                <a:latin typeface="Gill Sans MT" panose="020B0502020104020203" pitchFamily="34" charset="0"/>
                <a:cs typeface="Gill Sans MT"/>
              </a:rPr>
              <a:t>A</a:t>
            </a:r>
            <a:endParaRPr sz="2800" dirty="0">
              <a:latin typeface="Gill Sans MT" panose="020B0502020104020203" pitchFamily="34" charset="0"/>
              <a:cs typeface="Gill Sans MT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7055534" y="4328162"/>
            <a:ext cx="40459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146300" marR="5080" indent="-2133600" algn="ctr">
              <a:tabLst>
                <a:tab pos="3362960" algn="l"/>
              </a:tabLst>
            </a:pPr>
            <a:r>
              <a:rPr lang="en-US" sz="2800" dirty="0">
                <a:latin typeface="Gill Sans MT" panose="020B0502020104020203" pitchFamily="34" charset="0"/>
              </a:rPr>
              <a:t>B</a:t>
            </a:r>
          </a:p>
        </p:txBody>
      </p:sp>
      <p:sp>
        <p:nvSpPr>
          <p:cNvPr id="31" name="object 18"/>
          <p:cNvSpPr/>
          <p:nvPr/>
        </p:nvSpPr>
        <p:spPr>
          <a:xfrm>
            <a:off x="4707732" y="4838700"/>
            <a:ext cx="4229100" cy="4229100"/>
          </a:xfrm>
          <a:custGeom>
            <a:avLst/>
            <a:gdLst/>
            <a:ahLst/>
            <a:cxnLst/>
            <a:rect l="l" t="t" r="r" b="b"/>
            <a:pathLst>
              <a:path w="4229100" h="4229100">
                <a:moveTo>
                  <a:pt x="3609764" y="619337"/>
                </a:moveTo>
                <a:lnTo>
                  <a:pt x="3727438" y="746924"/>
                </a:lnTo>
                <a:lnTo>
                  <a:pt x="3832725" y="881438"/>
                </a:lnTo>
                <a:lnTo>
                  <a:pt x="3925625" y="1022108"/>
                </a:lnTo>
                <a:lnTo>
                  <a:pt x="4006139" y="1168166"/>
                </a:lnTo>
                <a:lnTo>
                  <a:pt x="4074266" y="1318842"/>
                </a:lnTo>
                <a:lnTo>
                  <a:pt x="4130006" y="1473366"/>
                </a:lnTo>
                <a:lnTo>
                  <a:pt x="4173360" y="1630968"/>
                </a:lnTo>
                <a:lnTo>
                  <a:pt x="4204327" y="1790879"/>
                </a:lnTo>
                <a:lnTo>
                  <a:pt x="4222907" y="1952329"/>
                </a:lnTo>
                <a:lnTo>
                  <a:pt x="4229100" y="2114549"/>
                </a:lnTo>
                <a:lnTo>
                  <a:pt x="4222907" y="2276769"/>
                </a:lnTo>
                <a:lnTo>
                  <a:pt x="4204327" y="2438219"/>
                </a:lnTo>
                <a:lnTo>
                  <a:pt x="4173360" y="2598130"/>
                </a:lnTo>
                <a:lnTo>
                  <a:pt x="4130006" y="2755733"/>
                </a:lnTo>
                <a:lnTo>
                  <a:pt x="4074266" y="2910256"/>
                </a:lnTo>
                <a:lnTo>
                  <a:pt x="4006139" y="3060932"/>
                </a:lnTo>
                <a:lnTo>
                  <a:pt x="3925625" y="3206990"/>
                </a:lnTo>
                <a:lnTo>
                  <a:pt x="3832725" y="3347661"/>
                </a:lnTo>
                <a:lnTo>
                  <a:pt x="3727438" y="3482175"/>
                </a:lnTo>
                <a:lnTo>
                  <a:pt x="3609764" y="3609762"/>
                </a:lnTo>
                <a:lnTo>
                  <a:pt x="3482176" y="3727437"/>
                </a:lnTo>
                <a:lnTo>
                  <a:pt x="3347662" y="3832724"/>
                </a:lnTo>
                <a:lnTo>
                  <a:pt x="3206991" y="3925624"/>
                </a:lnTo>
                <a:lnTo>
                  <a:pt x="3060933" y="4006138"/>
                </a:lnTo>
                <a:lnTo>
                  <a:pt x="2910257" y="4074265"/>
                </a:lnTo>
                <a:lnTo>
                  <a:pt x="2755733" y="4130006"/>
                </a:lnTo>
                <a:lnTo>
                  <a:pt x="2598131" y="4173359"/>
                </a:lnTo>
                <a:lnTo>
                  <a:pt x="2438219" y="4204326"/>
                </a:lnTo>
                <a:lnTo>
                  <a:pt x="2276769" y="4222906"/>
                </a:lnTo>
                <a:lnTo>
                  <a:pt x="2114549" y="4229100"/>
                </a:lnTo>
                <a:lnTo>
                  <a:pt x="1952329" y="4222906"/>
                </a:lnTo>
                <a:lnTo>
                  <a:pt x="1790879" y="4204326"/>
                </a:lnTo>
                <a:lnTo>
                  <a:pt x="1630968" y="4173359"/>
                </a:lnTo>
                <a:lnTo>
                  <a:pt x="1473366" y="4130006"/>
                </a:lnTo>
                <a:lnTo>
                  <a:pt x="1318842" y="4074265"/>
                </a:lnTo>
                <a:lnTo>
                  <a:pt x="1168167" y="4006138"/>
                </a:lnTo>
                <a:lnTo>
                  <a:pt x="1022109" y="3925624"/>
                </a:lnTo>
                <a:lnTo>
                  <a:pt x="881438" y="3832724"/>
                </a:lnTo>
                <a:lnTo>
                  <a:pt x="746924" y="3727437"/>
                </a:lnTo>
                <a:lnTo>
                  <a:pt x="619337" y="3609762"/>
                </a:lnTo>
                <a:lnTo>
                  <a:pt x="501663" y="3482175"/>
                </a:lnTo>
                <a:lnTo>
                  <a:pt x="396376" y="3347661"/>
                </a:lnTo>
                <a:lnTo>
                  <a:pt x="303475" y="3206990"/>
                </a:lnTo>
                <a:lnTo>
                  <a:pt x="222961" y="3060932"/>
                </a:lnTo>
                <a:lnTo>
                  <a:pt x="154834" y="2910256"/>
                </a:lnTo>
                <a:lnTo>
                  <a:pt x="99094" y="2755733"/>
                </a:lnTo>
                <a:lnTo>
                  <a:pt x="55740" y="2598130"/>
                </a:lnTo>
                <a:lnTo>
                  <a:pt x="24773" y="2438219"/>
                </a:lnTo>
                <a:lnTo>
                  <a:pt x="6193" y="2276769"/>
                </a:lnTo>
                <a:lnTo>
                  <a:pt x="0" y="2114549"/>
                </a:lnTo>
                <a:lnTo>
                  <a:pt x="6193" y="1952329"/>
                </a:lnTo>
                <a:lnTo>
                  <a:pt x="24773" y="1790879"/>
                </a:lnTo>
                <a:lnTo>
                  <a:pt x="55740" y="1630968"/>
                </a:lnTo>
                <a:lnTo>
                  <a:pt x="99094" y="1473366"/>
                </a:lnTo>
                <a:lnTo>
                  <a:pt x="154834" y="1318842"/>
                </a:lnTo>
                <a:lnTo>
                  <a:pt x="222961" y="1168166"/>
                </a:lnTo>
                <a:lnTo>
                  <a:pt x="303475" y="1022108"/>
                </a:lnTo>
                <a:lnTo>
                  <a:pt x="396376" y="881438"/>
                </a:lnTo>
                <a:lnTo>
                  <a:pt x="501663" y="746924"/>
                </a:lnTo>
                <a:lnTo>
                  <a:pt x="619337" y="619337"/>
                </a:lnTo>
                <a:lnTo>
                  <a:pt x="746924" y="501663"/>
                </a:lnTo>
                <a:lnTo>
                  <a:pt x="881438" y="396375"/>
                </a:lnTo>
                <a:lnTo>
                  <a:pt x="1022109" y="303475"/>
                </a:lnTo>
                <a:lnTo>
                  <a:pt x="1168167" y="222961"/>
                </a:lnTo>
                <a:lnTo>
                  <a:pt x="1318842" y="154834"/>
                </a:lnTo>
                <a:lnTo>
                  <a:pt x="1473366" y="99093"/>
                </a:lnTo>
                <a:lnTo>
                  <a:pt x="1630968" y="55740"/>
                </a:lnTo>
                <a:lnTo>
                  <a:pt x="1790879" y="24773"/>
                </a:lnTo>
                <a:lnTo>
                  <a:pt x="1952329" y="6193"/>
                </a:lnTo>
                <a:lnTo>
                  <a:pt x="2114549" y="0"/>
                </a:lnTo>
                <a:lnTo>
                  <a:pt x="2276769" y="6193"/>
                </a:lnTo>
                <a:lnTo>
                  <a:pt x="2438219" y="24773"/>
                </a:lnTo>
                <a:lnTo>
                  <a:pt x="2598131" y="55740"/>
                </a:lnTo>
                <a:lnTo>
                  <a:pt x="2755733" y="99093"/>
                </a:lnTo>
                <a:lnTo>
                  <a:pt x="2910257" y="154834"/>
                </a:lnTo>
                <a:lnTo>
                  <a:pt x="3060933" y="222961"/>
                </a:lnTo>
                <a:lnTo>
                  <a:pt x="3206991" y="303475"/>
                </a:lnTo>
                <a:lnTo>
                  <a:pt x="3347662" y="396375"/>
                </a:lnTo>
                <a:lnTo>
                  <a:pt x="3482176" y="501663"/>
                </a:lnTo>
                <a:lnTo>
                  <a:pt x="3609764" y="619337"/>
                </a:lnTo>
              </a:path>
            </a:pathLst>
          </a:custGeom>
          <a:ln w="12700">
            <a:solidFill>
              <a:srgbClr val="746F8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35"/>
          <p:cNvSpPr/>
          <p:nvPr/>
        </p:nvSpPr>
        <p:spPr>
          <a:xfrm>
            <a:off x="8289989" y="5906569"/>
            <a:ext cx="202565" cy="201930"/>
          </a:xfrm>
          <a:custGeom>
            <a:avLst/>
            <a:gdLst/>
            <a:ahLst/>
            <a:cxnLst/>
            <a:rect l="l" t="t" r="r" b="b"/>
            <a:pathLst>
              <a:path w="202564" h="201929">
                <a:moveTo>
                  <a:pt x="100623" y="0"/>
                </a:moveTo>
                <a:lnTo>
                  <a:pt x="55841" y="9467"/>
                </a:lnTo>
                <a:lnTo>
                  <a:pt x="18519" y="43464"/>
                </a:lnTo>
                <a:lnTo>
                  <a:pt x="855" y="89926"/>
                </a:lnTo>
                <a:lnTo>
                  <a:pt x="0" y="101737"/>
                </a:lnTo>
                <a:lnTo>
                  <a:pt x="534" y="113425"/>
                </a:lnTo>
                <a:lnTo>
                  <a:pt x="16233" y="156932"/>
                </a:lnTo>
                <a:lnTo>
                  <a:pt x="44596" y="183734"/>
                </a:lnTo>
                <a:lnTo>
                  <a:pt x="91022" y="200739"/>
                </a:lnTo>
                <a:lnTo>
                  <a:pt x="102875" y="201433"/>
                </a:lnTo>
                <a:lnTo>
                  <a:pt x="114612" y="200732"/>
                </a:lnTo>
                <a:lnTo>
                  <a:pt x="158290" y="184268"/>
                </a:lnTo>
                <a:lnTo>
                  <a:pt x="188154" y="152365"/>
                </a:lnTo>
                <a:lnTo>
                  <a:pt x="202191" y="106108"/>
                </a:lnTo>
                <a:lnTo>
                  <a:pt x="202137" y="94043"/>
                </a:lnTo>
                <a:lnTo>
                  <a:pt x="187670" y="47890"/>
                </a:lnTo>
                <a:lnTo>
                  <a:pt x="158891" y="19498"/>
                </a:lnTo>
                <a:lnTo>
                  <a:pt x="124190" y="3500"/>
                </a:lnTo>
                <a:lnTo>
                  <a:pt x="100623" y="0"/>
                </a:lnTo>
                <a:close/>
              </a:path>
            </a:pathLst>
          </a:custGeom>
          <a:solidFill>
            <a:srgbClr val="7030A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36"/>
          <p:cNvSpPr/>
          <p:nvPr/>
        </p:nvSpPr>
        <p:spPr>
          <a:xfrm>
            <a:off x="8289989" y="7748069"/>
            <a:ext cx="202565" cy="201930"/>
          </a:xfrm>
          <a:custGeom>
            <a:avLst/>
            <a:gdLst/>
            <a:ahLst/>
            <a:cxnLst/>
            <a:rect l="l" t="t" r="r" b="b"/>
            <a:pathLst>
              <a:path w="202564" h="201929">
                <a:moveTo>
                  <a:pt x="100623" y="0"/>
                </a:moveTo>
                <a:lnTo>
                  <a:pt x="55841" y="9467"/>
                </a:lnTo>
                <a:lnTo>
                  <a:pt x="18519" y="43464"/>
                </a:lnTo>
                <a:lnTo>
                  <a:pt x="855" y="89926"/>
                </a:lnTo>
                <a:lnTo>
                  <a:pt x="0" y="101737"/>
                </a:lnTo>
                <a:lnTo>
                  <a:pt x="534" y="113425"/>
                </a:lnTo>
                <a:lnTo>
                  <a:pt x="16233" y="156932"/>
                </a:lnTo>
                <a:lnTo>
                  <a:pt x="44596" y="183734"/>
                </a:lnTo>
                <a:lnTo>
                  <a:pt x="91022" y="200739"/>
                </a:lnTo>
                <a:lnTo>
                  <a:pt x="102875" y="201433"/>
                </a:lnTo>
                <a:lnTo>
                  <a:pt x="114612" y="200732"/>
                </a:lnTo>
                <a:lnTo>
                  <a:pt x="158290" y="184268"/>
                </a:lnTo>
                <a:lnTo>
                  <a:pt x="188154" y="152365"/>
                </a:lnTo>
                <a:lnTo>
                  <a:pt x="202191" y="106108"/>
                </a:lnTo>
                <a:lnTo>
                  <a:pt x="202137" y="94043"/>
                </a:lnTo>
                <a:lnTo>
                  <a:pt x="187670" y="47890"/>
                </a:lnTo>
                <a:lnTo>
                  <a:pt x="158891" y="19498"/>
                </a:lnTo>
                <a:lnTo>
                  <a:pt x="124190" y="3500"/>
                </a:lnTo>
                <a:lnTo>
                  <a:pt x="100623" y="0"/>
                </a:lnTo>
                <a:close/>
              </a:path>
            </a:pathLst>
          </a:custGeom>
          <a:solidFill>
            <a:srgbClr val="7030A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51788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Content Placeholder 55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/>
              <a:t>set theory</a:t>
            </a:r>
          </a:p>
          <a:p>
            <a:pPr lvl="1"/>
            <a:r>
              <a:rPr lang="en-US"/>
              <a:t>set difference: A \ B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3" name="object 17"/>
          <p:cNvSpPr/>
          <p:nvPr/>
        </p:nvSpPr>
        <p:spPr>
          <a:xfrm>
            <a:off x="4707731" y="4838699"/>
            <a:ext cx="4229100" cy="4229100"/>
          </a:xfrm>
          <a:custGeom>
            <a:avLst/>
            <a:gdLst/>
            <a:ahLst/>
            <a:cxnLst/>
            <a:rect l="l" t="t" r="r" b="b"/>
            <a:pathLst>
              <a:path w="4229100" h="4229100">
                <a:moveTo>
                  <a:pt x="2114550" y="0"/>
                </a:moveTo>
                <a:lnTo>
                  <a:pt x="1952330" y="6193"/>
                </a:lnTo>
                <a:lnTo>
                  <a:pt x="1790879" y="24773"/>
                </a:lnTo>
                <a:lnTo>
                  <a:pt x="1630968" y="55740"/>
                </a:lnTo>
                <a:lnTo>
                  <a:pt x="1473366" y="99093"/>
                </a:lnTo>
                <a:lnTo>
                  <a:pt x="1318842" y="154834"/>
                </a:lnTo>
                <a:lnTo>
                  <a:pt x="1168167" y="222961"/>
                </a:lnTo>
                <a:lnTo>
                  <a:pt x="1022109" y="303475"/>
                </a:lnTo>
                <a:lnTo>
                  <a:pt x="881438" y="396375"/>
                </a:lnTo>
                <a:lnTo>
                  <a:pt x="746924" y="501663"/>
                </a:lnTo>
                <a:lnTo>
                  <a:pt x="619337" y="619337"/>
                </a:lnTo>
                <a:lnTo>
                  <a:pt x="501663" y="746924"/>
                </a:lnTo>
                <a:lnTo>
                  <a:pt x="396375" y="881438"/>
                </a:lnTo>
                <a:lnTo>
                  <a:pt x="303475" y="1022109"/>
                </a:lnTo>
                <a:lnTo>
                  <a:pt x="222961" y="1168167"/>
                </a:lnTo>
                <a:lnTo>
                  <a:pt x="154834" y="1318842"/>
                </a:lnTo>
                <a:lnTo>
                  <a:pt x="99093" y="1473366"/>
                </a:lnTo>
                <a:lnTo>
                  <a:pt x="55740" y="1630968"/>
                </a:lnTo>
                <a:lnTo>
                  <a:pt x="24773" y="1790879"/>
                </a:lnTo>
                <a:lnTo>
                  <a:pt x="6193" y="1952329"/>
                </a:lnTo>
                <a:lnTo>
                  <a:pt x="0" y="2114549"/>
                </a:lnTo>
                <a:lnTo>
                  <a:pt x="6193" y="2276769"/>
                </a:lnTo>
                <a:lnTo>
                  <a:pt x="24773" y="2438220"/>
                </a:lnTo>
                <a:lnTo>
                  <a:pt x="55740" y="2598131"/>
                </a:lnTo>
                <a:lnTo>
                  <a:pt x="99093" y="2755733"/>
                </a:lnTo>
                <a:lnTo>
                  <a:pt x="154834" y="2910257"/>
                </a:lnTo>
                <a:lnTo>
                  <a:pt x="222961" y="3060932"/>
                </a:lnTo>
                <a:lnTo>
                  <a:pt x="303475" y="3206990"/>
                </a:lnTo>
                <a:lnTo>
                  <a:pt x="396375" y="3347661"/>
                </a:lnTo>
                <a:lnTo>
                  <a:pt x="501663" y="3482175"/>
                </a:lnTo>
                <a:lnTo>
                  <a:pt x="619337" y="3609763"/>
                </a:lnTo>
                <a:lnTo>
                  <a:pt x="746924" y="3727437"/>
                </a:lnTo>
                <a:lnTo>
                  <a:pt x="881438" y="3832724"/>
                </a:lnTo>
                <a:lnTo>
                  <a:pt x="1022109" y="3925625"/>
                </a:lnTo>
                <a:lnTo>
                  <a:pt x="1168167" y="4006138"/>
                </a:lnTo>
                <a:lnTo>
                  <a:pt x="1318842" y="4074265"/>
                </a:lnTo>
                <a:lnTo>
                  <a:pt x="1473366" y="4130006"/>
                </a:lnTo>
                <a:lnTo>
                  <a:pt x="1630968" y="4173359"/>
                </a:lnTo>
                <a:lnTo>
                  <a:pt x="1790879" y="4204326"/>
                </a:lnTo>
                <a:lnTo>
                  <a:pt x="1952330" y="4222906"/>
                </a:lnTo>
                <a:lnTo>
                  <a:pt x="2114550" y="4229100"/>
                </a:lnTo>
                <a:lnTo>
                  <a:pt x="2276769" y="4222906"/>
                </a:lnTo>
                <a:lnTo>
                  <a:pt x="2438220" y="4204326"/>
                </a:lnTo>
                <a:lnTo>
                  <a:pt x="2598131" y="4173359"/>
                </a:lnTo>
                <a:lnTo>
                  <a:pt x="2755733" y="4130006"/>
                </a:lnTo>
                <a:lnTo>
                  <a:pt x="2910257" y="4074265"/>
                </a:lnTo>
                <a:lnTo>
                  <a:pt x="3060933" y="4006138"/>
                </a:lnTo>
                <a:lnTo>
                  <a:pt x="3206991" y="3925625"/>
                </a:lnTo>
                <a:lnTo>
                  <a:pt x="3347662" y="3832724"/>
                </a:lnTo>
                <a:lnTo>
                  <a:pt x="3482176" y="3727437"/>
                </a:lnTo>
                <a:lnTo>
                  <a:pt x="3609764" y="3609763"/>
                </a:lnTo>
                <a:lnTo>
                  <a:pt x="3727438" y="3482175"/>
                </a:lnTo>
                <a:lnTo>
                  <a:pt x="3832725" y="3347661"/>
                </a:lnTo>
                <a:lnTo>
                  <a:pt x="3925626" y="3206990"/>
                </a:lnTo>
                <a:lnTo>
                  <a:pt x="4006139" y="3060932"/>
                </a:lnTo>
                <a:lnTo>
                  <a:pt x="4074266" y="2910257"/>
                </a:lnTo>
                <a:lnTo>
                  <a:pt x="4130007" y="2755733"/>
                </a:lnTo>
                <a:lnTo>
                  <a:pt x="4173360" y="2598131"/>
                </a:lnTo>
                <a:lnTo>
                  <a:pt x="4204327" y="2438220"/>
                </a:lnTo>
                <a:lnTo>
                  <a:pt x="4222907" y="2276769"/>
                </a:lnTo>
                <a:lnTo>
                  <a:pt x="4229100" y="2114549"/>
                </a:lnTo>
                <a:lnTo>
                  <a:pt x="4222907" y="1952329"/>
                </a:lnTo>
                <a:lnTo>
                  <a:pt x="4204327" y="1790879"/>
                </a:lnTo>
                <a:lnTo>
                  <a:pt x="4173360" y="1630968"/>
                </a:lnTo>
                <a:lnTo>
                  <a:pt x="4130007" y="1473366"/>
                </a:lnTo>
                <a:lnTo>
                  <a:pt x="4074266" y="1318842"/>
                </a:lnTo>
                <a:lnTo>
                  <a:pt x="4006139" y="1168167"/>
                </a:lnTo>
                <a:lnTo>
                  <a:pt x="3925626" y="1022109"/>
                </a:lnTo>
                <a:lnTo>
                  <a:pt x="3832725" y="881438"/>
                </a:lnTo>
                <a:lnTo>
                  <a:pt x="3727438" y="746924"/>
                </a:lnTo>
                <a:lnTo>
                  <a:pt x="3609764" y="619337"/>
                </a:lnTo>
                <a:lnTo>
                  <a:pt x="3482176" y="501663"/>
                </a:lnTo>
                <a:lnTo>
                  <a:pt x="3347662" y="396375"/>
                </a:lnTo>
                <a:lnTo>
                  <a:pt x="3206991" y="303475"/>
                </a:lnTo>
                <a:lnTo>
                  <a:pt x="3060933" y="222961"/>
                </a:lnTo>
                <a:lnTo>
                  <a:pt x="2910257" y="154834"/>
                </a:lnTo>
                <a:lnTo>
                  <a:pt x="2755733" y="99093"/>
                </a:lnTo>
                <a:lnTo>
                  <a:pt x="2598131" y="55740"/>
                </a:lnTo>
                <a:lnTo>
                  <a:pt x="2438220" y="24773"/>
                </a:lnTo>
                <a:lnTo>
                  <a:pt x="2276769" y="6193"/>
                </a:lnTo>
                <a:lnTo>
                  <a:pt x="2114550" y="0"/>
                </a:lnTo>
                <a:close/>
              </a:path>
            </a:pathLst>
          </a:custGeom>
          <a:solidFill>
            <a:srgbClr val="DEFDD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4" name="Group 23"/>
          <p:cNvGrpSpPr/>
          <p:nvPr/>
        </p:nvGrpSpPr>
        <p:grpSpPr>
          <a:xfrm>
            <a:off x="7831931" y="4838699"/>
            <a:ext cx="4229100" cy="4229101"/>
            <a:chOff x="9775031" y="4838699"/>
            <a:chExt cx="4229100" cy="4229101"/>
          </a:xfrm>
        </p:grpSpPr>
        <p:sp>
          <p:nvSpPr>
            <p:cNvPr id="25" name="object 4"/>
            <p:cNvSpPr/>
            <p:nvPr/>
          </p:nvSpPr>
          <p:spPr>
            <a:xfrm>
              <a:off x="9775031" y="4838699"/>
              <a:ext cx="4229100" cy="4229100"/>
            </a:xfrm>
            <a:custGeom>
              <a:avLst/>
              <a:gdLst/>
              <a:ahLst/>
              <a:cxnLst/>
              <a:rect l="l" t="t" r="r" b="b"/>
              <a:pathLst>
                <a:path w="4229100" h="4229100">
                  <a:moveTo>
                    <a:pt x="2114550" y="0"/>
                  </a:moveTo>
                  <a:lnTo>
                    <a:pt x="1952330" y="6193"/>
                  </a:lnTo>
                  <a:lnTo>
                    <a:pt x="1790879" y="24773"/>
                  </a:lnTo>
                  <a:lnTo>
                    <a:pt x="1630968" y="55740"/>
                  </a:lnTo>
                  <a:lnTo>
                    <a:pt x="1473366" y="99093"/>
                  </a:lnTo>
                  <a:lnTo>
                    <a:pt x="1318842" y="154834"/>
                  </a:lnTo>
                  <a:lnTo>
                    <a:pt x="1168167" y="222961"/>
                  </a:lnTo>
                  <a:lnTo>
                    <a:pt x="1022109" y="303475"/>
                  </a:lnTo>
                  <a:lnTo>
                    <a:pt x="881438" y="396375"/>
                  </a:lnTo>
                  <a:lnTo>
                    <a:pt x="746924" y="501663"/>
                  </a:lnTo>
                  <a:lnTo>
                    <a:pt x="619337" y="619337"/>
                  </a:lnTo>
                  <a:lnTo>
                    <a:pt x="501663" y="746924"/>
                  </a:lnTo>
                  <a:lnTo>
                    <a:pt x="396375" y="881438"/>
                  </a:lnTo>
                  <a:lnTo>
                    <a:pt x="303475" y="1022109"/>
                  </a:lnTo>
                  <a:lnTo>
                    <a:pt x="222961" y="1168167"/>
                  </a:lnTo>
                  <a:lnTo>
                    <a:pt x="154834" y="1318842"/>
                  </a:lnTo>
                  <a:lnTo>
                    <a:pt x="99093" y="1473366"/>
                  </a:lnTo>
                  <a:lnTo>
                    <a:pt x="55740" y="1630968"/>
                  </a:lnTo>
                  <a:lnTo>
                    <a:pt x="24773" y="1790879"/>
                  </a:lnTo>
                  <a:lnTo>
                    <a:pt x="6193" y="1952329"/>
                  </a:lnTo>
                  <a:lnTo>
                    <a:pt x="0" y="2114549"/>
                  </a:lnTo>
                  <a:lnTo>
                    <a:pt x="6193" y="2276769"/>
                  </a:lnTo>
                  <a:lnTo>
                    <a:pt x="24773" y="2438220"/>
                  </a:lnTo>
                  <a:lnTo>
                    <a:pt x="55740" y="2598131"/>
                  </a:lnTo>
                  <a:lnTo>
                    <a:pt x="99093" y="2755733"/>
                  </a:lnTo>
                  <a:lnTo>
                    <a:pt x="154834" y="2910257"/>
                  </a:lnTo>
                  <a:lnTo>
                    <a:pt x="222961" y="3060932"/>
                  </a:lnTo>
                  <a:lnTo>
                    <a:pt x="303475" y="3206990"/>
                  </a:lnTo>
                  <a:lnTo>
                    <a:pt x="396375" y="3347661"/>
                  </a:lnTo>
                  <a:lnTo>
                    <a:pt x="501663" y="3482175"/>
                  </a:lnTo>
                  <a:lnTo>
                    <a:pt x="619337" y="3609763"/>
                  </a:lnTo>
                  <a:lnTo>
                    <a:pt x="746924" y="3727437"/>
                  </a:lnTo>
                  <a:lnTo>
                    <a:pt x="881438" y="3832724"/>
                  </a:lnTo>
                  <a:lnTo>
                    <a:pt x="1022109" y="3925625"/>
                  </a:lnTo>
                  <a:lnTo>
                    <a:pt x="1168167" y="4006138"/>
                  </a:lnTo>
                  <a:lnTo>
                    <a:pt x="1318842" y="4074265"/>
                  </a:lnTo>
                  <a:lnTo>
                    <a:pt x="1473366" y="4130006"/>
                  </a:lnTo>
                  <a:lnTo>
                    <a:pt x="1630968" y="4173359"/>
                  </a:lnTo>
                  <a:lnTo>
                    <a:pt x="1790879" y="4204326"/>
                  </a:lnTo>
                  <a:lnTo>
                    <a:pt x="1952330" y="4222906"/>
                  </a:lnTo>
                  <a:lnTo>
                    <a:pt x="2114550" y="4229100"/>
                  </a:lnTo>
                  <a:lnTo>
                    <a:pt x="2276769" y="4222906"/>
                  </a:lnTo>
                  <a:lnTo>
                    <a:pt x="2438220" y="4204326"/>
                  </a:lnTo>
                  <a:lnTo>
                    <a:pt x="2598131" y="4173359"/>
                  </a:lnTo>
                  <a:lnTo>
                    <a:pt x="2755733" y="4130006"/>
                  </a:lnTo>
                  <a:lnTo>
                    <a:pt x="2910257" y="4074265"/>
                  </a:lnTo>
                  <a:lnTo>
                    <a:pt x="3060933" y="4006138"/>
                  </a:lnTo>
                  <a:lnTo>
                    <a:pt x="3206991" y="3925625"/>
                  </a:lnTo>
                  <a:lnTo>
                    <a:pt x="3347662" y="3832724"/>
                  </a:lnTo>
                  <a:lnTo>
                    <a:pt x="3482176" y="3727437"/>
                  </a:lnTo>
                  <a:lnTo>
                    <a:pt x="3609764" y="3609763"/>
                  </a:lnTo>
                  <a:lnTo>
                    <a:pt x="3727438" y="3482175"/>
                  </a:lnTo>
                  <a:lnTo>
                    <a:pt x="3832725" y="3347661"/>
                  </a:lnTo>
                  <a:lnTo>
                    <a:pt x="3925626" y="3206990"/>
                  </a:lnTo>
                  <a:lnTo>
                    <a:pt x="4006139" y="3060932"/>
                  </a:lnTo>
                  <a:lnTo>
                    <a:pt x="4074266" y="2910257"/>
                  </a:lnTo>
                  <a:lnTo>
                    <a:pt x="4130007" y="2755733"/>
                  </a:lnTo>
                  <a:lnTo>
                    <a:pt x="4173360" y="2598131"/>
                  </a:lnTo>
                  <a:lnTo>
                    <a:pt x="4204327" y="2438220"/>
                  </a:lnTo>
                  <a:lnTo>
                    <a:pt x="4222907" y="2276769"/>
                  </a:lnTo>
                  <a:lnTo>
                    <a:pt x="4229100" y="2114549"/>
                  </a:lnTo>
                  <a:lnTo>
                    <a:pt x="4222907" y="1952329"/>
                  </a:lnTo>
                  <a:lnTo>
                    <a:pt x="4204327" y="1790879"/>
                  </a:lnTo>
                  <a:lnTo>
                    <a:pt x="4173360" y="1630968"/>
                  </a:lnTo>
                  <a:lnTo>
                    <a:pt x="4130007" y="1473366"/>
                  </a:lnTo>
                  <a:lnTo>
                    <a:pt x="4074266" y="1318842"/>
                  </a:lnTo>
                  <a:lnTo>
                    <a:pt x="4006139" y="1168167"/>
                  </a:lnTo>
                  <a:lnTo>
                    <a:pt x="3925626" y="1022109"/>
                  </a:lnTo>
                  <a:lnTo>
                    <a:pt x="3832725" y="881438"/>
                  </a:lnTo>
                  <a:lnTo>
                    <a:pt x="3727438" y="746924"/>
                  </a:lnTo>
                  <a:lnTo>
                    <a:pt x="3609764" y="619337"/>
                  </a:lnTo>
                  <a:lnTo>
                    <a:pt x="3482176" y="501663"/>
                  </a:lnTo>
                  <a:lnTo>
                    <a:pt x="3347662" y="396375"/>
                  </a:lnTo>
                  <a:lnTo>
                    <a:pt x="3206991" y="303475"/>
                  </a:lnTo>
                  <a:lnTo>
                    <a:pt x="3060933" y="222961"/>
                  </a:lnTo>
                  <a:lnTo>
                    <a:pt x="2910257" y="154834"/>
                  </a:lnTo>
                  <a:lnTo>
                    <a:pt x="2755733" y="99093"/>
                  </a:lnTo>
                  <a:lnTo>
                    <a:pt x="2598131" y="55740"/>
                  </a:lnTo>
                  <a:lnTo>
                    <a:pt x="2438220" y="24773"/>
                  </a:lnTo>
                  <a:lnTo>
                    <a:pt x="2276769" y="6193"/>
                  </a:lnTo>
                  <a:lnTo>
                    <a:pt x="2114550" y="0"/>
                  </a:lnTo>
                  <a:close/>
                </a:path>
              </a:pathLst>
            </a:custGeom>
            <a:solidFill>
              <a:srgbClr val="DCD3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6"/>
            <p:cNvSpPr/>
            <p:nvPr/>
          </p:nvSpPr>
          <p:spPr>
            <a:xfrm>
              <a:off x="13115766" y="6452870"/>
              <a:ext cx="202565" cy="201930"/>
            </a:xfrm>
            <a:custGeom>
              <a:avLst/>
              <a:gdLst/>
              <a:ahLst/>
              <a:cxnLst/>
              <a:rect l="l" t="t" r="r" b="b"/>
              <a:pathLst>
                <a:path w="202565" h="201929">
                  <a:moveTo>
                    <a:pt x="100623" y="0"/>
                  </a:moveTo>
                  <a:lnTo>
                    <a:pt x="55841" y="9467"/>
                  </a:lnTo>
                  <a:lnTo>
                    <a:pt x="18519" y="43464"/>
                  </a:lnTo>
                  <a:lnTo>
                    <a:pt x="855" y="89926"/>
                  </a:lnTo>
                  <a:lnTo>
                    <a:pt x="0" y="101737"/>
                  </a:lnTo>
                  <a:lnTo>
                    <a:pt x="534" y="113425"/>
                  </a:lnTo>
                  <a:lnTo>
                    <a:pt x="16233" y="156932"/>
                  </a:lnTo>
                  <a:lnTo>
                    <a:pt x="44596" y="183734"/>
                  </a:lnTo>
                  <a:lnTo>
                    <a:pt x="91022" y="200739"/>
                  </a:lnTo>
                  <a:lnTo>
                    <a:pt x="102875" y="201433"/>
                  </a:lnTo>
                  <a:lnTo>
                    <a:pt x="114612" y="200732"/>
                  </a:lnTo>
                  <a:lnTo>
                    <a:pt x="158290" y="184268"/>
                  </a:lnTo>
                  <a:lnTo>
                    <a:pt x="188154" y="152365"/>
                  </a:lnTo>
                  <a:lnTo>
                    <a:pt x="202191" y="106108"/>
                  </a:lnTo>
                  <a:lnTo>
                    <a:pt x="202137" y="94043"/>
                  </a:lnTo>
                  <a:lnTo>
                    <a:pt x="187670" y="47890"/>
                  </a:lnTo>
                  <a:lnTo>
                    <a:pt x="158891" y="19498"/>
                  </a:lnTo>
                  <a:lnTo>
                    <a:pt x="124190" y="3500"/>
                  </a:lnTo>
                  <a:lnTo>
                    <a:pt x="100623" y="0"/>
                  </a:lnTo>
                  <a:close/>
                </a:path>
              </a:pathLst>
            </a:custGeom>
            <a:solidFill>
              <a:srgbClr val="FF97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8"/>
            <p:cNvSpPr/>
            <p:nvPr/>
          </p:nvSpPr>
          <p:spPr>
            <a:xfrm>
              <a:off x="11744166" y="7646670"/>
              <a:ext cx="202565" cy="201930"/>
            </a:xfrm>
            <a:custGeom>
              <a:avLst/>
              <a:gdLst/>
              <a:ahLst/>
              <a:cxnLst/>
              <a:rect l="l" t="t" r="r" b="b"/>
              <a:pathLst>
                <a:path w="202565" h="201929">
                  <a:moveTo>
                    <a:pt x="100623" y="0"/>
                  </a:moveTo>
                  <a:lnTo>
                    <a:pt x="55841" y="9467"/>
                  </a:lnTo>
                  <a:lnTo>
                    <a:pt x="18519" y="43464"/>
                  </a:lnTo>
                  <a:lnTo>
                    <a:pt x="855" y="89926"/>
                  </a:lnTo>
                  <a:lnTo>
                    <a:pt x="0" y="101737"/>
                  </a:lnTo>
                  <a:lnTo>
                    <a:pt x="534" y="113425"/>
                  </a:lnTo>
                  <a:lnTo>
                    <a:pt x="16233" y="156932"/>
                  </a:lnTo>
                  <a:lnTo>
                    <a:pt x="44596" y="183734"/>
                  </a:lnTo>
                  <a:lnTo>
                    <a:pt x="91022" y="200739"/>
                  </a:lnTo>
                  <a:lnTo>
                    <a:pt x="102875" y="201433"/>
                  </a:lnTo>
                  <a:lnTo>
                    <a:pt x="114612" y="200732"/>
                  </a:lnTo>
                  <a:lnTo>
                    <a:pt x="158290" y="184268"/>
                  </a:lnTo>
                  <a:lnTo>
                    <a:pt x="188154" y="152365"/>
                  </a:lnTo>
                  <a:lnTo>
                    <a:pt x="202191" y="106108"/>
                  </a:lnTo>
                  <a:lnTo>
                    <a:pt x="202137" y="94043"/>
                  </a:lnTo>
                  <a:lnTo>
                    <a:pt x="187670" y="47890"/>
                  </a:lnTo>
                  <a:lnTo>
                    <a:pt x="158891" y="19498"/>
                  </a:lnTo>
                  <a:lnTo>
                    <a:pt x="124190" y="3500"/>
                  </a:lnTo>
                  <a:lnTo>
                    <a:pt x="100623" y="0"/>
                  </a:lnTo>
                  <a:close/>
                </a:path>
              </a:pathLst>
            </a:custGeom>
            <a:solidFill>
              <a:srgbClr val="FF97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9"/>
            <p:cNvSpPr/>
            <p:nvPr/>
          </p:nvSpPr>
          <p:spPr>
            <a:xfrm>
              <a:off x="11515566" y="5805170"/>
              <a:ext cx="202565" cy="201930"/>
            </a:xfrm>
            <a:custGeom>
              <a:avLst/>
              <a:gdLst/>
              <a:ahLst/>
              <a:cxnLst/>
              <a:rect l="l" t="t" r="r" b="b"/>
              <a:pathLst>
                <a:path w="202565" h="201929">
                  <a:moveTo>
                    <a:pt x="100623" y="0"/>
                  </a:moveTo>
                  <a:lnTo>
                    <a:pt x="55841" y="9467"/>
                  </a:lnTo>
                  <a:lnTo>
                    <a:pt x="18519" y="43464"/>
                  </a:lnTo>
                  <a:lnTo>
                    <a:pt x="855" y="89926"/>
                  </a:lnTo>
                  <a:lnTo>
                    <a:pt x="0" y="101737"/>
                  </a:lnTo>
                  <a:lnTo>
                    <a:pt x="534" y="113425"/>
                  </a:lnTo>
                  <a:lnTo>
                    <a:pt x="16233" y="156932"/>
                  </a:lnTo>
                  <a:lnTo>
                    <a:pt x="44596" y="183734"/>
                  </a:lnTo>
                  <a:lnTo>
                    <a:pt x="91022" y="200739"/>
                  </a:lnTo>
                  <a:lnTo>
                    <a:pt x="102875" y="201433"/>
                  </a:lnTo>
                  <a:lnTo>
                    <a:pt x="114612" y="200732"/>
                  </a:lnTo>
                  <a:lnTo>
                    <a:pt x="158290" y="184268"/>
                  </a:lnTo>
                  <a:lnTo>
                    <a:pt x="188154" y="152365"/>
                  </a:lnTo>
                  <a:lnTo>
                    <a:pt x="202191" y="106108"/>
                  </a:lnTo>
                  <a:lnTo>
                    <a:pt x="202137" y="94043"/>
                  </a:lnTo>
                  <a:lnTo>
                    <a:pt x="187670" y="47890"/>
                  </a:lnTo>
                  <a:lnTo>
                    <a:pt x="158891" y="19498"/>
                  </a:lnTo>
                  <a:lnTo>
                    <a:pt x="124190" y="3500"/>
                  </a:lnTo>
                  <a:lnTo>
                    <a:pt x="100623" y="0"/>
                  </a:lnTo>
                  <a:close/>
                </a:path>
              </a:pathLst>
            </a:custGeom>
            <a:solidFill>
              <a:srgbClr val="FF97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10"/>
            <p:cNvSpPr/>
            <p:nvPr/>
          </p:nvSpPr>
          <p:spPr>
            <a:xfrm>
              <a:off x="12645866" y="7075170"/>
              <a:ext cx="202565" cy="201930"/>
            </a:xfrm>
            <a:custGeom>
              <a:avLst/>
              <a:gdLst/>
              <a:ahLst/>
              <a:cxnLst/>
              <a:rect l="l" t="t" r="r" b="b"/>
              <a:pathLst>
                <a:path w="202565" h="201929">
                  <a:moveTo>
                    <a:pt x="100623" y="0"/>
                  </a:moveTo>
                  <a:lnTo>
                    <a:pt x="55841" y="9467"/>
                  </a:lnTo>
                  <a:lnTo>
                    <a:pt x="18519" y="43464"/>
                  </a:lnTo>
                  <a:lnTo>
                    <a:pt x="855" y="89926"/>
                  </a:lnTo>
                  <a:lnTo>
                    <a:pt x="0" y="101737"/>
                  </a:lnTo>
                  <a:lnTo>
                    <a:pt x="534" y="113425"/>
                  </a:lnTo>
                  <a:lnTo>
                    <a:pt x="16233" y="156932"/>
                  </a:lnTo>
                  <a:lnTo>
                    <a:pt x="44596" y="183734"/>
                  </a:lnTo>
                  <a:lnTo>
                    <a:pt x="91022" y="200739"/>
                  </a:lnTo>
                  <a:lnTo>
                    <a:pt x="102875" y="201433"/>
                  </a:lnTo>
                  <a:lnTo>
                    <a:pt x="114612" y="200732"/>
                  </a:lnTo>
                  <a:lnTo>
                    <a:pt x="158290" y="184268"/>
                  </a:lnTo>
                  <a:lnTo>
                    <a:pt x="188154" y="152365"/>
                  </a:lnTo>
                  <a:lnTo>
                    <a:pt x="202191" y="106108"/>
                  </a:lnTo>
                  <a:lnTo>
                    <a:pt x="202137" y="94043"/>
                  </a:lnTo>
                  <a:lnTo>
                    <a:pt x="187670" y="47890"/>
                  </a:lnTo>
                  <a:lnTo>
                    <a:pt x="158891" y="19498"/>
                  </a:lnTo>
                  <a:lnTo>
                    <a:pt x="124190" y="3500"/>
                  </a:lnTo>
                  <a:lnTo>
                    <a:pt x="100623" y="0"/>
                  </a:lnTo>
                  <a:close/>
                </a:path>
              </a:pathLst>
            </a:custGeom>
            <a:solidFill>
              <a:srgbClr val="FF97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11"/>
            <p:cNvSpPr/>
            <p:nvPr/>
          </p:nvSpPr>
          <p:spPr>
            <a:xfrm>
              <a:off x="12048966" y="6643370"/>
              <a:ext cx="202565" cy="201930"/>
            </a:xfrm>
            <a:custGeom>
              <a:avLst/>
              <a:gdLst/>
              <a:ahLst/>
              <a:cxnLst/>
              <a:rect l="l" t="t" r="r" b="b"/>
              <a:pathLst>
                <a:path w="202565" h="201929">
                  <a:moveTo>
                    <a:pt x="100623" y="0"/>
                  </a:moveTo>
                  <a:lnTo>
                    <a:pt x="55841" y="9467"/>
                  </a:lnTo>
                  <a:lnTo>
                    <a:pt x="18519" y="43464"/>
                  </a:lnTo>
                  <a:lnTo>
                    <a:pt x="855" y="89926"/>
                  </a:lnTo>
                  <a:lnTo>
                    <a:pt x="0" y="101737"/>
                  </a:lnTo>
                  <a:lnTo>
                    <a:pt x="534" y="113425"/>
                  </a:lnTo>
                  <a:lnTo>
                    <a:pt x="16233" y="156932"/>
                  </a:lnTo>
                  <a:lnTo>
                    <a:pt x="44596" y="183734"/>
                  </a:lnTo>
                  <a:lnTo>
                    <a:pt x="91022" y="200739"/>
                  </a:lnTo>
                  <a:lnTo>
                    <a:pt x="102875" y="201433"/>
                  </a:lnTo>
                  <a:lnTo>
                    <a:pt x="114612" y="200732"/>
                  </a:lnTo>
                  <a:lnTo>
                    <a:pt x="158290" y="184268"/>
                  </a:lnTo>
                  <a:lnTo>
                    <a:pt x="188154" y="152365"/>
                  </a:lnTo>
                  <a:lnTo>
                    <a:pt x="202191" y="106108"/>
                  </a:lnTo>
                  <a:lnTo>
                    <a:pt x="202137" y="94043"/>
                  </a:lnTo>
                  <a:lnTo>
                    <a:pt x="187670" y="47890"/>
                  </a:lnTo>
                  <a:lnTo>
                    <a:pt x="158891" y="19498"/>
                  </a:lnTo>
                  <a:lnTo>
                    <a:pt x="124190" y="3500"/>
                  </a:lnTo>
                  <a:lnTo>
                    <a:pt x="100623" y="0"/>
                  </a:lnTo>
                  <a:close/>
                </a:path>
              </a:pathLst>
            </a:custGeom>
            <a:solidFill>
              <a:srgbClr val="FF97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13"/>
            <p:cNvSpPr/>
            <p:nvPr/>
          </p:nvSpPr>
          <p:spPr>
            <a:xfrm>
              <a:off x="11579066" y="7265670"/>
              <a:ext cx="202565" cy="201930"/>
            </a:xfrm>
            <a:custGeom>
              <a:avLst/>
              <a:gdLst/>
              <a:ahLst/>
              <a:cxnLst/>
              <a:rect l="l" t="t" r="r" b="b"/>
              <a:pathLst>
                <a:path w="202565" h="201929">
                  <a:moveTo>
                    <a:pt x="100623" y="0"/>
                  </a:moveTo>
                  <a:lnTo>
                    <a:pt x="55841" y="9467"/>
                  </a:lnTo>
                  <a:lnTo>
                    <a:pt x="18519" y="43464"/>
                  </a:lnTo>
                  <a:lnTo>
                    <a:pt x="855" y="89926"/>
                  </a:lnTo>
                  <a:lnTo>
                    <a:pt x="0" y="101737"/>
                  </a:lnTo>
                  <a:lnTo>
                    <a:pt x="534" y="113425"/>
                  </a:lnTo>
                  <a:lnTo>
                    <a:pt x="16233" y="156932"/>
                  </a:lnTo>
                  <a:lnTo>
                    <a:pt x="44596" y="183734"/>
                  </a:lnTo>
                  <a:lnTo>
                    <a:pt x="91022" y="200739"/>
                  </a:lnTo>
                  <a:lnTo>
                    <a:pt x="102875" y="201433"/>
                  </a:lnTo>
                  <a:lnTo>
                    <a:pt x="114612" y="200732"/>
                  </a:lnTo>
                  <a:lnTo>
                    <a:pt x="158290" y="184268"/>
                  </a:lnTo>
                  <a:lnTo>
                    <a:pt x="188154" y="152365"/>
                  </a:lnTo>
                  <a:lnTo>
                    <a:pt x="202191" y="106108"/>
                  </a:lnTo>
                  <a:lnTo>
                    <a:pt x="202137" y="94043"/>
                  </a:lnTo>
                  <a:lnTo>
                    <a:pt x="187670" y="47890"/>
                  </a:lnTo>
                  <a:lnTo>
                    <a:pt x="158891" y="19498"/>
                  </a:lnTo>
                  <a:lnTo>
                    <a:pt x="124190" y="3500"/>
                  </a:lnTo>
                  <a:lnTo>
                    <a:pt x="100623" y="0"/>
                  </a:lnTo>
                  <a:close/>
                </a:path>
              </a:pathLst>
            </a:custGeom>
            <a:solidFill>
              <a:srgbClr val="FF97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14"/>
            <p:cNvSpPr/>
            <p:nvPr/>
          </p:nvSpPr>
          <p:spPr>
            <a:xfrm>
              <a:off x="13344366" y="7291070"/>
              <a:ext cx="202565" cy="201930"/>
            </a:xfrm>
            <a:custGeom>
              <a:avLst/>
              <a:gdLst/>
              <a:ahLst/>
              <a:cxnLst/>
              <a:rect l="l" t="t" r="r" b="b"/>
              <a:pathLst>
                <a:path w="202565" h="201929">
                  <a:moveTo>
                    <a:pt x="100623" y="0"/>
                  </a:moveTo>
                  <a:lnTo>
                    <a:pt x="55841" y="9467"/>
                  </a:lnTo>
                  <a:lnTo>
                    <a:pt x="18519" y="43464"/>
                  </a:lnTo>
                  <a:lnTo>
                    <a:pt x="855" y="89926"/>
                  </a:lnTo>
                  <a:lnTo>
                    <a:pt x="0" y="101737"/>
                  </a:lnTo>
                  <a:lnTo>
                    <a:pt x="534" y="113425"/>
                  </a:lnTo>
                  <a:lnTo>
                    <a:pt x="16233" y="156932"/>
                  </a:lnTo>
                  <a:lnTo>
                    <a:pt x="44596" y="183734"/>
                  </a:lnTo>
                  <a:lnTo>
                    <a:pt x="91022" y="200739"/>
                  </a:lnTo>
                  <a:lnTo>
                    <a:pt x="102875" y="201433"/>
                  </a:lnTo>
                  <a:lnTo>
                    <a:pt x="114612" y="200732"/>
                  </a:lnTo>
                  <a:lnTo>
                    <a:pt x="158290" y="184268"/>
                  </a:lnTo>
                  <a:lnTo>
                    <a:pt x="188154" y="152365"/>
                  </a:lnTo>
                  <a:lnTo>
                    <a:pt x="202191" y="106108"/>
                  </a:lnTo>
                  <a:lnTo>
                    <a:pt x="202137" y="94043"/>
                  </a:lnTo>
                  <a:lnTo>
                    <a:pt x="187670" y="47890"/>
                  </a:lnTo>
                  <a:lnTo>
                    <a:pt x="158891" y="19498"/>
                  </a:lnTo>
                  <a:lnTo>
                    <a:pt x="124190" y="3500"/>
                  </a:lnTo>
                  <a:lnTo>
                    <a:pt x="100623" y="0"/>
                  </a:lnTo>
                  <a:close/>
                </a:path>
              </a:pathLst>
            </a:custGeom>
            <a:solidFill>
              <a:srgbClr val="FF97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15"/>
            <p:cNvSpPr/>
            <p:nvPr/>
          </p:nvSpPr>
          <p:spPr>
            <a:xfrm>
              <a:off x="11972765" y="8484870"/>
              <a:ext cx="202565" cy="201930"/>
            </a:xfrm>
            <a:custGeom>
              <a:avLst/>
              <a:gdLst/>
              <a:ahLst/>
              <a:cxnLst/>
              <a:rect l="l" t="t" r="r" b="b"/>
              <a:pathLst>
                <a:path w="202565" h="201929">
                  <a:moveTo>
                    <a:pt x="100622" y="0"/>
                  </a:moveTo>
                  <a:lnTo>
                    <a:pt x="55841" y="9467"/>
                  </a:lnTo>
                  <a:lnTo>
                    <a:pt x="18519" y="43464"/>
                  </a:lnTo>
                  <a:lnTo>
                    <a:pt x="855" y="89926"/>
                  </a:lnTo>
                  <a:lnTo>
                    <a:pt x="0" y="101737"/>
                  </a:lnTo>
                  <a:lnTo>
                    <a:pt x="534" y="113425"/>
                  </a:lnTo>
                  <a:lnTo>
                    <a:pt x="16233" y="156932"/>
                  </a:lnTo>
                  <a:lnTo>
                    <a:pt x="44596" y="183734"/>
                  </a:lnTo>
                  <a:lnTo>
                    <a:pt x="91022" y="200739"/>
                  </a:lnTo>
                  <a:lnTo>
                    <a:pt x="102874" y="201433"/>
                  </a:lnTo>
                  <a:lnTo>
                    <a:pt x="114612" y="200732"/>
                  </a:lnTo>
                  <a:lnTo>
                    <a:pt x="158290" y="184268"/>
                  </a:lnTo>
                  <a:lnTo>
                    <a:pt x="188154" y="152364"/>
                  </a:lnTo>
                  <a:lnTo>
                    <a:pt x="202191" y="106107"/>
                  </a:lnTo>
                  <a:lnTo>
                    <a:pt x="202137" y="94042"/>
                  </a:lnTo>
                  <a:lnTo>
                    <a:pt x="187670" y="47890"/>
                  </a:lnTo>
                  <a:lnTo>
                    <a:pt x="158890" y="19497"/>
                  </a:lnTo>
                  <a:lnTo>
                    <a:pt x="124190" y="3500"/>
                  </a:lnTo>
                  <a:lnTo>
                    <a:pt x="100622" y="0"/>
                  </a:lnTo>
                  <a:close/>
                </a:path>
              </a:pathLst>
            </a:custGeom>
            <a:solidFill>
              <a:srgbClr val="FF97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16"/>
            <p:cNvSpPr/>
            <p:nvPr/>
          </p:nvSpPr>
          <p:spPr>
            <a:xfrm>
              <a:off x="11744166" y="6643370"/>
              <a:ext cx="202565" cy="201930"/>
            </a:xfrm>
            <a:custGeom>
              <a:avLst/>
              <a:gdLst/>
              <a:ahLst/>
              <a:cxnLst/>
              <a:rect l="l" t="t" r="r" b="b"/>
              <a:pathLst>
                <a:path w="202565" h="201929">
                  <a:moveTo>
                    <a:pt x="100623" y="0"/>
                  </a:moveTo>
                  <a:lnTo>
                    <a:pt x="55841" y="9467"/>
                  </a:lnTo>
                  <a:lnTo>
                    <a:pt x="18519" y="43464"/>
                  </a:lnTo>
                  <a:lnTo>
                    <a:pt x="855" y="89926"/>
                  </a:lnTo>
                  <a:lnTo>
                    <a:pt x="0" y="101737"/>
                  </a:lnTo>
                  <a:lnTo>
                    <a:pt x="534" y="113425"/>
                  </a:lnTo>
                  <a:lnTo>
                    <a:pt x="16233" y="156932"/>
                  </a:lnTo>
                  <a:lnTo>
                    <a:pt x="44596" y="183734"/>
                  </a:lnTo>
                  <a:lnTo>
                    <a:pt x="91022" y="200739"/>
                  </a:lnTo>
                  <a:lnTo>
                    <a:pt x="102875" y="201433"/>
                  </a:lnTo>
                  <a:lnTo>
                    <a:pt x="114612" y="200732"/>
                  </a:lnTo>
                  <a:lnTo>
                    <a:pt x="158290" y="184268"/>
                  </a:lnTo>
                  <a:lnTo>
                    <a:pt x="188154" y="152365"/>
                  </a:lnTo>
                  <a:lnTo>
                    <a:pt x="202191" y="106108"/>
                  </a:lnTo>
                  <a:lnTo>
                    <a:pt x="202137" y="94043"/>
                  </a:lnTo>
                  <a:lnTo>
                    <a:pt x="187670" y="47890"/>
                  </a:lnTo>
                  <a:lnTo>
                    <a:pt x="158891" y="19498"/>
                  </a:lnTo>
                  <a:lnTo>
                    <a:pt x="124190" y="3500"/>
                  </a:lnTo>
                  <a:lnTo>
                    <a:pt x="100623" y="0"/>
                  </a:lnTo>
                  <a:close/>
                </a:path>
              </a:pathLst>
            </a:custGeom>
            <a:solidFill>
              <a:srgbClr val="FF97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17"/>
            <p:cNvSpPr/>
            <p:nvPr/>
          </p:nvSpPr>
          <p:spPr>
            <a:xfrm>
              <a:off x="12874466" y="7913370"/>
              <a:ext cx="202565" cy="201930"/>
            </a:xfrm>
            <a:custGeom>
              <a:avLst/>
              <a:gdLst/>
              <a:ahLst/>
              <a:cxnLst/>
              <a:rect l="l" t="t" r="r" b="b"/>
              <a:pathLst>
                <a:path w="202565" h="201929">
                  <a:moveTo>
                    <a:pt x="100623" y="0"/>
                  </a:moveTo>
                  <a:lnTo>
                    <a:pt x="55841" y="9467"/>
                  </a:lnTo>
                  <a:lnTo>
                    <a:pt x="18519" y="43464"/>
                  </a:lnTo>
                  <a:lnTo>
                    <a:pt x="855" y="89926"/>
                  </a:lnTo>
                  <a:lnTo>
                    <a:pt x="0" y="101737"/>
                  </a:lnTo>
                  <a:lnTo>
                    <a:pt x="534" y="113425"/>
                  </a:lnTo>
                  <a:lnTo>
                    <a:pt x="16233" y="156932"/>
                  </a:lnTo>
                  <a:lnTo>
                    <a:pt x="44596" y="183734"/>
                  </a:lnTo>
                  <a:lnTo>
                    <a:pt x="91022" y="200739"/>
                  </a:lnTo>
                  <a:lnTo>
                    <a:pt x="102875" y="201433"/>
                  </a:lnTo>
                  <a:lnTo>
                    <a:pt x="114612" y="200732"/>
                  </a:lnTo>
                  <a:lnTo>
                    <a:pt x="158290" y="184268"/>
                  </a:lnTo>
                  <a:lnTo>
                    <a:pt x="188154" y="152365"/>
                  </a:lnTo>
                  <a:lnTo>
                    <a:pt x="202191" y="106108"/>
                  </a:lnTo>
                  <a:lnTo>
                    <a:pt x="202137" y="94043"/>
                  </a:lnTo>
                  <a:lnTo>
                    <a:pt x="187670" y="47890"/>
                  </a:lnTo>
                  <a:lnTo>
                    <a:pt x="158891" y="19498"/>
                  </a:lnTo>
                  <a:lnTo>
                    <a:pt x="124190" y="3500"/>
                  </a:lnTo>
                  <a:lnTo>
                    <a:pt x="100623" y="0"/>
                  </a:lnTo>
                  <a:close/>
                </a:path>
              </a:pathLst>
            </a:custGeom>
            <a:solidFill>
              <a:srgbClr val="FF97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18"/>
            <p:cNvSpPr/>
            <p:nvPr/>
          </p:nvSpPr>
          <p:spPr>
            <a:xfrm>
              <a:off x="12874465" y="5805170"/>
              <a:ext cx="202565" cy="201930"/>
            </a:xfrm>
            <a:custGeom>
              <a:avLst/>
              <a:gdLst/>
              <a:ahLst/>
              <a:cxnLst/>
              <a:rect l="l" t="t" r="r" b="b"/>
              <a:pathLst>
                <a:path w="202565" h="201929">
                  <a:moveTo>
                    <a:pt x="100622" y="0"/>
                  </a:moveTo>
                  <a:lnTo>
                    <a:pt x="55840" y="9468"/>
                  </a:lnTo>
                  <a:lnTo>
                    <a:pt x="18519" y="43464"/>
                  </a:lnTo>
                  <a:lnTo>
                    <a:pt x="855" y="89927"/>
                  </a:lnTo>
                  <a:lnTo>
                    <a:pt x="0" y="101738"/>
                  </a:lnTo>
                  <a:lnTo>
                    <a:pt x="534" y="113426"/>
                  </a:lnTo>
                  <a:lnTo>
                    <a:pt x="16233" y="156933"/>
                  </a:lnTo>
                  <a:lnTo>
                    <a:pt x="44596" y="183735"/>
                  </a:lnTo>
                  <a:lnTo>
                    <a:pt x="91023" y="200739"/>
                  </a:lnTo>
                  <a:lnTo>
                    <a:pt x="102875" y="201433"/>
                  </a:lnTo>
                  <a:lnTo>
                    <a:pt x="114613" y="200732"/>
                  </a:lnTo>
                  <a:lnTo>
                    <a:pt x="158291" y="184269"/>
                  </a:lnTo>
                  <a:lnTo>
                    <a:pt x="188154" y="152365"/>
                  </a:lnTo>
                  <a:lnTo>
                    <a:pt x="202190" y="106107"/>
                  </a:lnTo>
                  <a:lnTo>
                    <a:pt x="202136" y="94042"/>
                  </a:lnTo>
                  <a:lnTo>
                    <a:pt x="187669" y="47888"/>
                  </a:lnTo>
                  <a:lnTo>
                    <a:pt x="158890" y="19497"/>
                  </a:lnTo>
                  <a:lnTo>
                    <a:pt x="124190" y="3499"/>
                  </a:lnTo>
                  <a:lnTo>
                    <a:pt x="100622" y="0"/>
                  </a:lnTo>
                  <a:close/>
                </a:path>
              </a:pathLst>
            </a:custGeom>
            <a:solidFill>
              <a:srgbClr val="FF97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19"/>
            <p:cNvSpPr/>
            <p:nvPr/>
          </p:nvSpPr>
          <p:spPr>
            <a:xfrm>
              <a:off x="12290266" y="5297170"/>
              <a:ext cx="202565" cy="201930"/>
            </a:xfrm>
            <a:custGeom>
              <a:avLst/>
              <a:gdLst/>
              <a:ahLst/>
              <a:cxnLst/>
              <a:rect l="l" t="t" r="r" b="b"/>
              <a:pathLst>
                <a:path w="202565" h="201929">
                  <a:moveTo>
                    <a:pt x="100623" y="0"/>
                  </a:moveTo>
                  <a:lnTo>
                    <a:pt x="55841" y="9467"/>
                  </a:lnTo>
                  <a:lnTo>
                    <a:pt x="18519" y="43464"/>
                  </a:lnTo>
                  <a:lnTo>
                    <a:pt x="855" y="89926"/>
                  </a:lnTo>
                  <a:lnTo>
                    <a:pt x="0" y="101737"/>
                  </a:lnTo>
                  <a:lnTo>
                    <a:pt x="534" y="113425"/>
                  </a:lnTo>
                  <a:lnTo>
                    <a:pt x="16233" y="156932"/>
                  </a:lnTo>
                  <a:lnTo>
                    <a:pt x="44596" y="183734"/>
                  </a:lnTo>
                  <a:lnTo>
                    <a:pt x="91022" y="200739"/>
                  </a:lnTo>
                  <a:lnTo>
                    <a:pt x="102875" y="201433"/>
                  </a:lnTo>
                  <a:lnTo>
                    <a:pt x="114612" y="200732"/>
                  </a:lnTo>
                  <a:lnTo>
                    <a:pt x="158290" y="184268"/>
                  </a:lnTo>
                  <a:lnTo>
                    <a:pt x="188154" y="152365"/>
                  </a:lnTo>
                  <a:lnTo>
                    <a:pt x="202191" y="106108"/>
                  </a:lnTo>
                  <a:lnTo>
                    <a:pt x="202137" y="94043"/>
                  </a:lnTo>
                  <a:lnTo>
                    <a:pt x="187670" y="47890"/>
                  </a:lnTo>
                  <a:lnTo>
                    <a:pt x="158891" y="19498"/>
                  </a:lnTo>
                  <a:lnTo>
                    <a:pt x="124190" y="3500"/>
                  </a:lnTo>
                  <a:lnTo>
                    <a:pt x="100623" y="0"/>
                  </a:lnTo>
                  <a:close/>
                </a:path>
              </a:pathLst>
            </a:custGeom>
            <a:solidFill>
              <a:srgbClr val="FF97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5"/>
            <p:cNvSpPr/>
            <p:nvPr/>
          </p:nvSpPr>
          <p:spPr>
            <a:xfrm>
              <a:off x="9775031" y="4838700"/>
              <a:ext cx="4229100" cy="4229100"/>
            </a:xfrm>
            <a:custGeom>
              <a:avLst/>
              <a:gdLst/>
              <a:ahLst/>
              <a:cxnLst/>
              <a:rect l="l" t="t" r="r" b="b"/>
              <a:pathLst>
                <a:path w="4229100" h="4229100">
                  <a:moveTo>
                    <a:pt x="3609764" y="619337"/>
                  </a:moveTo>
                  <a:lnTo>
                    <a:pt x="3727438" y="746924"/>
                  </a:lnTo>
                  <a:lnTo>
                    <a:pt x="3832725" y="881438"/>
                  </a:lnTo>
                  <a:lnTo>
                    <a:pt x="3925625" y="1022108"/>
                  </a:lnTo>
                  <a:lnTo>
                    <a:pt x="4006139" y="1168166"/>
                  </a:lnTo>
                  <a:lnTo>
                    <a:pt x="4074266" y="1318842"/>
                  </a:lnTo>
                  <a:lnTo>
                    <a:pt x="4130006" y="1473366"/>
                  </a:lnTo>
                  <a:lnTo>
                    <a:pt x="4173360" y="1630968"/>
                  </a:lnTo>
                  <a:lnTo>
                    <a:pt x="4204327" y="1790879"/>
                  </a:lnTo>
                  <a:lnTo>
                    <a:pt x="4222907" y="1952329"/>
                  </a:lnTo>
                  <a:lnTo>
                    <a:pt x="4229100" y="2114549"/>
                  </a:lnTo>
                  <a:lnTo>
                    <a:pt x="4222907" y="2276769"/>
                  </a:lnTo>
                  <a:lnTo>
                    <a:pt x="4204327" y="2438219"/>
                  </a:lnTo>
                  <a:lnTo>
                    <a:pt x="4173360" y="2598130"/>
                  </a:lnTo>
                  <a:lnTo>
                    <a:pt x="4130006" y="2755733"/>
                  </a:lnTo>
                  <a:lnTo>
                    <a:pt x="4074266" y="2910256"/>
                  </a:lnTo>
                  <a:lnTo>
                    <a:pt x="4006139" y="3060932"/>
                  </a:lnTo>
                  <a:lnTo>
                    <a:pt x="3925625" y="3206990"/>
                  </a:lnTo>
                  <a:lnTo>
                    <a:pt x="3832725" y="3347661"/>
                  </a:lnTo>
                  <a:lnTo>
                    <a:pt x="3727438" y="3482175"/>
                  </a:lnTo>
                  <a:lnTo>
                    <a:pt x="3609764" y="3609762"/>
                  </a:lnTo>
                  <a:lnTo>
                    <a:pt x="3482176" y="3727437"/>
                  </a:lnTo>
                  <a:lnTo>
                    <a:pt x="3347662" y="3832724"/>
                  </a:lnTo>
                  <a:lnTo>
                    <a:pt x="3206991" y="3925624"/>
                  </a:lnTo>
                  <a:lnTo>
                    <a:pt x="3060933" y="4006138"/>
                  </a:lnTo>
                  <a:lnTo>
                    <a:pt x="2910257" y="4074265"/>
                  </a:lnTo>
                  <a:lnTo>
                    <a:pt x="2755733" y="4130006"/>
                  </a:lnTo>
                  <a:lnTo>
                    <a:pt x="2598131" y="4173359"/>
                  </a:lnTo>
                  <a:lnTo>
                    <a:pt x="2438219" y="4204326"/>
                  </a:lnTo>
                  <a:lnTo>
                    <a:pt x="2276769" y="4222906"/>
                  </a:lnTo>
                  <a:lnTo>
                    <a:pt x="2114549" y="4229100"/>
                  </a:lnTo>
                  <a:lnTo>
                    <a:pt x="1952329" y="4222906"/>
                  </a:lnTo>
                  <a:lnTo>
                    <a:pt x="1790879" y="4204326"/>
                  </a:lnTo>
                  <a:lnTo>
                    <a:pt x="1630968" y="4173359"/>
                  </a:lnTo>
                  <a:lnTo>
                    <a:pt x="1473366" y="4130006"/>
                  </a:lnTo>
                  <a:lnTo>
                    <a:pt x="1318842" y="4074265"/>
                  </a:lnTo>
                  <a:lnTo>
                    <a:pt x="1168167" y="4006138"/>
                  </a:lnTo>
                  <a:lnTo>
                    <a:pt x="1022109" y="3925624"/>
                  </a:lnTo>
                  <a:lnTo>
                    <a:pt x="881438" y="3832724"/>
                  </a:lnTo>
                  <a:lnTo>
                    <a:pt x="746924" y="3727437"/>
                  </a:lnTo>
                  <a:lnTo>
                    <a:pt x="619337" y="3609762"/>
                  </a:lnTo>
                  <a:lnTo>
                    <a:pt x="501663" y="3482175"/>
                  </a:lnTo>
                  <a:lnTo>
                    <a:pt x="396376" y="3347661"/>
                  </a:lnTo>
                  <a:lnTo>
                    <a:pt x="303475" y="3206990"/>
                  </a:lnTo>
                  <a:lnTo>
                    <a:pt x="222961" y="3060932"/>
                  </a:lnTo>
                  <a:lnTo>
                    <a:pt x="154834" y="2910256"/>
                  </a:lnTo>
                  <a:lnTo>
                    <a:pt x="99094" y="2755733"/>
                  </a:lnTo>
                  <a:lnTo>
                    <a:pt x="55740" y="2598130"/>
                  </a:lnTo>
                  <a:lnTo>
                    <a:pt x="24773" y="2438219"/>
                  </a:lnTo>
                  <a:lnTo>
                    <a:pt x="6193" y="2276769"/>
                  </a:lnTo>
                  <a:lnTo>
                    <a:pt x="0" y="2114549"/>
                  </a:lnTo>
                  <a:lnTo>
                    <a:pt x="6193" y="1952329"/>
                  </a:lnTo>
                  <a:lnTo>
                    <a:pt x="24773" y="1790879"/>
                  </a:lnTo>
                  <a:lnTo>
                    <a:pt x="55740" y="1630968"/>
                  </a:lnTo>
                  <a:lnTo>
                    <a:pt x="99094" y="1473366"/>
                  </a:lnTo>
                  <a:lnTo>
                    <a:pt x="154834" y="1318842"/>
                  </a:lnTo>
                  <a:lnTo>
                    <a:pt x="222961" y="1168166"/>
                  </a:lnTo>
                  <a:lnTo>
                    <a:pt x="303475" y="1022108"/>
                  </a:lnTo>
                  <a:lnTo>
                    <a:pt x="396376" y="881438"/>
                  </a:lnTo>
                  <a:lnTo>
                    <a:pt x="501663" y="746924"/>
                  </a:lnTo>
                  <a:lnTo>
                    <a:pt x="619337" y="619337"/>
                  </a:lnTo>
                  <a:lnTo>
                    <a:pt x="746924" y="501663"/>
                  </a:lnTo>
                  <a:lnTo>
                    <a:pt x="881438" y="396375"/>
                  </a:lnTo>
                  <a:lnTo>
                    <a:pt x="1022109" y="303475"/>
                  </a:lnTo>
                  <a:lnTo>
                    <a:pt x="1168167" y="222961"/>
                  </a:lnTo>
                  <a:lnTo>
                    <a:pt x="1318842" y="154834"/>
                  </a:lnTo>
                  <a:lnTo>
                    <a:pt x="1473366" y="99093"/>
                  </a:lnTo>
                  <a:lnTo>
                    <a:pt x="1630968" y="55740"/>
                  </a:lnTo>
                  <a:lnTo>
                    <a:pt x="1790879" y="24773"/>
                  </a:lnTo>
                  <a:lnTo>
                    <a:pt x="1952329" y="6193"/>
                  </a:lnTo>
                  <a:lnTo>
                    <a:pt x="2114549" y="0"/>
                  </a:lnTo>
                  <a:lnTo>
                    <a:pt x="2276769" y="6193"/>
                  </a:lnTo>
                  <a:lnTo>
                    <a:pt x="2438219" y="24773"/>
                  </a:lnTo>
                  <a:lnTo>
                    <a:pt x="2598131" y="55740"/>
                  </a:lnTo>
                  <a:lnTo>
                    <a:pt x="2755733" y="99093"/>
                  </a:lnTo>
                  <a:lnTo>
                    <a:pt x="2910257" y="154834"/>
                  </a:lnTo>
                  <a:lnTo>
                    <a:pt x="3060933" y="222961"/>
                  </a:lnTo>
                  <a:lnTo>
                    <a:pt x="3206991" y="303475"/>
                  </a:lnTo>
                  <a:lnTo>
                    <a:pt x="3347662" y="396375"/>
                  </a:lnTo>
                  <a:lnTo>
                    <a:pt x="3482176" y="501663"/>
                  </a:lnTo>
                  <a:lnTo>
                    <a:pt x="3609764" y="619337"/>
                  </a:lnTo>
                </a:path>
              </a:pathLst>
            </a:custGeom>
            <a:ln w="12700">
              <a:solidFill>
                <a:srgbClr val="746F8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9" name="object 7"/>
          <p:cNvSpPr txBox="1"/>
          <p:nvPr/>
        </p:nvSpPr>
        <p:spPr>
          <a:xfrm>
            <a:off x="9800432" y="4328162"/>
            <a:ext cx="292099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/>
            <a:r>
              <a:rPr sz="2800" spc="-30" dirty="0">
                <a:solidFill>
                  <a:srgbClr val="515151"/>
                </a:solidFill>
                <a:latin typeface="Gill Sans MT" panose="020B0502020104020203" pitchFamily="34" charset="0"/>
                <a:cs typeface="Gill Sans MT"/>
              </a:rPr>
              <a:t>A</a:t>
            </a:r>
            <a:endParaRPr sz="2800" dirty="0">
              <a:latin typeface="Gill Sans MT" panose="020B0502020104020203" pitchFamily="34" charset="0"/>
              <a:cs typeface="Gill Sans MT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7055534" y="4328162"/>
            <a:ext cx="40459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146300" marR="5080" indent="-2133600" algn="ctr">
              <a:tabLst>
                <a:tab pos="3362960" algn="l"/>
              </a:tabLst>
            </a:pPr>
            <a:r>
              <a:rPr lang="en-US" sz="2800" dirty="0">
                <a:latin typeface="Gill Sans MT" panose="020B0502020104020203" pitchFamily="34" charset="0"/>
              </a:rPr>
              <a:t>B</a:t>
            </a:r>
          </a:p>
        </p:txBody>
      </p:sp>
      <p:sp>
        <p:nvSpPr>
          <p:cNvPr id="41" name="object 18"/>
          <p:cNvSpPr/>
          <p:nvPr/>
        </p:nvSpPr>
        <p:spPr>
          <a:xfrm>
            <a:off x="4707732" y="4838700"/>
            <a:ext cx="4229100" cy="4229100"/>
          </a:xfrm>
          <a:custGeom>
            <a:avLst/>
            <a:gdLst/>
            <a:ahLst/>
            <a:cxnLst/>
            <a:rect l="l" t="t" r="r" b="b"/>
            <a:pathLst>
              <a:path w="4229100" h="4229100">
                <a:moveTo>
                  <a:pt x="3609764" y="619337"/>
                </a:moveTo>
                <a:lnTo>
                  <a:pt x="3727438" y="746924"/>
                </a:lnTo>
                <a:lnTo>
                  <a:pt x="3832725" y="881438"/>
                </a:lnTo>
                <a:lnTo>
                  <a:pt x="3925625" y="1022108"/>
                </a:lnTo>
                <a:lnTo>
                  <a:pt x="4006139" y="1168166"/>
                </a:lnTo>
                <a:lnTo>
                  <a:pt x="4074266" y="1318842"/>
                </a:lnTo>
                <a:lnTo>
                  <a:pt x="4130006" y="1473366"/>
                </a:lnTo>
                <a:lnTo>
                  <a:pt x="4173360" y="1630968"/>
                </a:lnTo>
                <a:lnTo>
                  <a:pt x="4204327" y="1790879"/>
                </a:lnTo>
                <a:lnTo>
                  <a:pt x="4222907" y="1952329"/>
                </a:lnTo>
                <a:lnTo>
                  <a:pt x="4229100" y="2114549"/>
                </a:lnTo>
                <a:lnTo>
                  <a:pt x="4222907" y="2276769"/>
                </a:lnTo>
                <a:lnTo>
                  <a:pt x="4204327" y="2438219"/>
                </a:lnTo>
                <a:lnTo>
                  <a:pt x="4173360" y="2598130"/>
                </a:lnTo>
                <a:lnTo>
                  <a:pt x="4130006" y="2755733"/>
                </a:lnTo>
                <a:lnTo>
                  <a:pt x="4074266" y="2910256"/>
                </a:lnTo>
                <a:lnTo>
                  <a:pt x="4006139" y="3060932"/>
                </a:lnTo>
                <a:lnTo>
                  <a:pt x="3925625" y="3206990"/>
                </a:lnTo>
                <a:lnTo>
                  <a:pt x="3832725" y="3347661"/>
                </a:lnTo>
                <a:lnTo>
                  <a:pt x="3727438" y="3482175"/>
                </a:lnTo>
                <a:lnTo>
                  <a:pt x="3609764" y="3609762"/>
                </a:lnTo>
                <a:lnTo>
                  <a:pt x="3482176" y="3727437"/>
                </a:lnTo>
                <a:lnTo>
                  <a:pt x="3347662" y="3832724"/>
                </a:lnTo>
                <a:lnTo>
                  <a:pt x="3206991" y="3925624"/>
                </a:lnTo>
                <a:lnTo>
                  <a:pt x="3060933" y="4006138"/>
                </a:lnTo>
                <a:lnTo>
                  <a:pt x="2910257" y="4074265"/>
                </a:lnTo>
                <a:lnTo>
                  <a:pt x="2755733" y="4130006"/>
                </a:lnTo>
                <a:lnTo>
                  <a:pt x="2598131" y="4173359"/>
                </a:lnTo>
                <a:lnTo>
                  <a:pt x="2438219" y="4204326"/>
                </a:lnTo>
                <a:lnTo>
                  <a:pt x="2276769" y="4222906"/>
                </a:lnTo>
                <a:lnTo>
                  <a:pt x="2114549" y="4229100"/>
                </a:lnTo>
                <a:lnTo>
                  <a:pt x="1952329" y="4222906"/>
                </a:lnTo>
                <a:lnTo>
                  <a:pt x="1790879" y="4204326"/>
                </a:lnTo>
                <a:lnTo>
                  <a:pt x="1630968" y="4173359"/>
                </a:lnTo>
                <a:lnTo>
                  <a:pt x="1473366" y="4130006"/>
                </a:lnTo>
                <a:lnTo>
                  <a:pt x="1318842" y="4074265"/>
                </a:lnTo>
                <a:lnTo>
                  <a:pt x="1168167" y="4006138"/>
                </a:lnTo>
                <a:lnTo>
                  <a:pt x="1022109" y="3925624"/>
                </a:lnTo>
                <a:lnTo>
                  <a:pt x="881438" y="3832724"/>
                </a:lnTo>
                <a:lnTo>
                  <a:pt x="746924" y="3727437"/>
                </a:lnTo>
                <a:lnTo>
                  <a:pt x="619337" y="3609762"/>
                </a:lnTo>
                <a:lnTo>
                  <a:pt x="501663" y="3482175"/>
                </a:lnTo>
                <a:lnTo>
                  <a:pt x="396376" y="3347661"/>
                </a:lnTo>
                <a:lnTo>
                  <a:pt x="303475" y="3206990"/>
                </a:lnTo>
                <a:lnTo>
                  <a:pt x="222961" y="3060932"/>
                </a:lnTo>
                <a:lnTo>
                  <a:pt x="154834" y="2910256"/>
                </a:lnTo>
                <a:lnTo>
                  <a:pt x="99094" y="2755733"/>
                </a:lnTo>
                <a:lnTo>
                  <a:pt x="55740" y="2598130"/>
                </a:lnTo>
                <a:lnTo>
                  <a:pt x="24773" y="2438219"/>
                </a:lnTo>
                <a:lnTo>
                  <a:pt x="6193" y="2276769"/>
                </a:lnTo>
                <a:lnTo>
                  <a:pt x="0" y="2114549"/>
                </a:lnTo>
                <a:lnTo>
                  <a:pt x="6193" y="1952329"/>
                </a:lnTo>
                <a:lnTo>
                  <a:pt x="24773" y="1790879"/>
                </a:lnTo>
                <a:lnTo>
                  <a:pt x="55740" y="1630968"/>
                </a:lnTo>
                <a:lnTo>
                  <a:pt x="99094" y="1473366"/>
                </a:lnTo>
                <a:lnTo>
                  <a:pt x="154834" y="1318842"/>
                </a:lnTo>
                <a:lnTo>
                  <a:pt x="222961" y="1168166"/>
                </a:lnTo>
                <a:lnTo>
                  <a:pt x="303475" y="1022108"/>
                </a:lnTo>
                <a:lnTo>
                  <a:pt x="396376" y="881438"/>
                </a:lnTo>
                <a:lnTo>
                  <a:pt x="501663" y="746924"/>
                </a:lnTo>
                <a:lnTo>
                  <a:pt x="619337" y="619337"/>
                </a:lnTo>
                <a:lnTo>
                  <a:pt x="746924" y="501663"/>
                </a:lnTo>
                <a:lnTo>
                  <a:pt x="881438" y="396375"/>
                </a:lnTo>
                <a:lnTo>
                  <a:pt x="1022109" y="303475"/>
                </a:lnTo>
                <a:lnTo>
                  <a:pt x="1168167" y="222961"/>
                </a:lnTo>
                <a:lnTo>
                  <a:pt x="1318842" y="154834"/>
                </a:lnTo>
                <a:lnTo>
                  <a:pt x="1473366" y="99093"/>
                </a:lnTo>
                <a:lnTo>
                  <a:pt x="1630968" y="55740"/>
                </a:lnTo>
                <a:lnTo>
                  <a:pt x="1790879" y="24773"/>
                </a:lnTo>
                <a:lnTo>
                  <a:pt x="1952329" y="6193"/>
                </a:lnTo>
                <a:lnTo>
                  <a:pt x="2114549" y="0"/>
                </a:lnTo>
                <a:lnTo>
                  <a:pt x="2276769" y="6193"/>
                </a:lnTo>
                <a:lnTo>
                  <a:pt x="2438219" y="24773"/>
                </a:lnTo>
                <a:lnTo>
                  <a:pt x="2598131" y="55740"/>
                </a:lnTo>
                <a:lnTo>
                  <a:pt x="2755733" y="99093"/>
                </a:lnTo>
                <a:lnTo>
                  <a:pt x="2910257" y="154834"/>
                </a:lnTo>
                <a:lnTo>
                  <a:pt x="3060933" y="222961"/>
                </a:lnTo>
                <a:lnTo>
                  <a:pt x="3206991" y="303475"/>
                </a:lnTo>
                <a:lnTo>
                  <a:pt x="3347662" y="396375"/>
                </a:lnTo>
                <a:lnTo>
                  <a:pt x="3482176" y="501663"/>
                </a:lnTo>
                <a:lnTo>
                  <a:pt x="3609764" y="619337"/>
                </a:lnTo>
              </a:path>
            </a:pathLst>
          </a:custGeom>
          <a:ln w="12700">
            <a:solidFill>
              <a:srgbClr val="746F8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299284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Content Placeholder 67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set theory</a:t>
            </a:r>
          </a:p>
          <a:p>
            <a:pPr lvl="1"/>
            <a:r>
              <a:rPr lang="en-US" dirty="0"/>
              <a:t>symmetric difference: A ⊖ B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5" name="object 17"/>
          <p:cNvSpPr/>
          <p:nvPr/>
        </p:nvSpPr>
        <p:spPr>
          <a:xfrm>
            <a:off x="4707731" y="4838699"/>
            <a:ext cx="4229100" cy="4229100"/>
          </a:xfrm>
          <a:custGeom>
            <a:avLst/>
            <a:gdLst/>
            <a:ahLst/>
            <a:cxnLst/>
            <a:rect l="l" t="t" r="r" b="b"/>
            <a:pathLst>
              <a:path w="4229100" h="4229100">
                <a:moveTo>
                  <a:pt x="2114550" y="0"/>
                </a:moveTo>
                <a:lnTo>
                  <a:pt x="1952330" y="6193"/>
                </a:lnTo>
                <a:lnTo>
                  <a:pt x="1790879" y="24773"/>
                </a:lnTo>
                <a:lnTo>
                  <a:pt x="1630968" y="55740"/>
                </a:lnTo>
                <a:lnTo>
                  <a:pt x="1473366" y="99093"/>
                </a:lnTo>
                <a:lnTo>
                  <a:pt x="1318842" y="154834"/>
                </a:lnTo>
                <a:lnTo>
                  <a:pt x="1168167" y="222961"/>
                </a:lnTo>
                <a:lnTo>
                  <a:pt x="1022109" y="303475"/>
                </a:lnTo>
                <a:lnTo>
                  <a:pt x="881438" y="396375"/>
                </a:lnTo>
                <a:lnTo>
                  <a:pt x="746924" y="501663"/>
                </a:lnTo>
                <a:lnTo>
                  <a:pt x="619337" y="619337"/>
                </a:lnTo>
                <a:lnTo>
                  <a:pt x="501663" y="746924"/>
                </a:lnTo>
                <a:lnTo>
                  <a:pt x="396375" y="881438"/>
                </a:lnTo>
                <a:lnTo>
                  <a:pt x="303475" y="1022109"/>
                </a:lnTo>
                <a:lnTo>
                  <a:pt x="222961" y="1168167"/>
                </a:lnTo>
                <a:lnTo>
                  <a:pt x="154834" y="1318842"/>
                </a:lnTo>
                <a:lnTo>
                  <a:pt x="99093" y="1473366"/>
                </a:lnTo>
                <a:lnTo>
                  <a:pt x="55740" y="1630968"/>
                </a:lnTo>
                <a:lnTo>
                  <a:pt x="24773" y="1790879"/>
                </a:lnTo>
                <a:lnTo>
                  <a:pt x="6193" y="1952329"/>
                </a:lnTo>
                <a:lnTo>
                  <a:pt x="0" y="2114549"/>
                </a:lnTo>
                <a:lnTo>
                  <a:pt x="6193" y="2276769"/>
                </a:lnTo>
                <a:lnTo>
                  <a:pt x="24773" y="2438220"/>
                </a:lnTo>
                <a:lnTo>
                  <a:pt x="55740" y="2598131"/>
                </a:lnTo>
                <a:lnTo>
                  <a:pt x="99093" y="2755733"/>
                </a:lnTo>
                <a:lnTo>
                  <a:pt x="154834" y="2910257"/>
                </a:lnTo>
                <a:lnTo>
                  <a:pt x="222961" y="3060932"/>
                </a:lnTo>
                <a:lnTo>
                  <a:pt x="303475" y="3206990"/>
                </a:lnTo>
                <a:lnTo>
                  <a:pt x="396375" y="3347661"/>
                </a:lnTo>
                <a:lnTo>
                  <a:pt x="501663" y="3482175"/>
                </a:lnTo>
                <a:lnTo>
                  <a:pt x="619337" y="3609763"/>
                </a:lnTo>
                <a:lnTo>
                  <a:pt x="746924" y="3727437"/>
                </a:lnTo>
                <a:lnTo>
                  <a:pt x="881438" y="3832724"/>
                </a:lnTo>
                <a:lnTo>
                  <a:pt x="1022109" y="3925625"/>
                </a:lnTo>
                <a:lnTo>
                  <a:pt x="1168167" y="4006138"/>
                </a:lnTo>
                <a:lnTo>
                  <a:pt x="1318842" y="4074265"/>
                </a:lnTo>
                <a:lnTo>
                  <a:pt x="1473366" y="4130006"/>
                </a:lnTo>
                <a:lnTo>
                  <a:pt x="1630968" y="4173359"/>
                </a:lnTo>
                <a:lnTo>
                  <a:pt x="1790879" y="4204326"/>
                </a:lnTo>
                <a:lnTo>
                  <a:pt x="1952330" y="4222906"/>
                </a:lnTo>
                <a:lnTo>
                  <a:pt x="2114550" y="4229100"/>
                </a:lnTo>
                <a:lnTo>
                  <a:pt x="2276769" y="4222906"/>
                </a:lnTo>
                <a:lnTo>
                  <a:pt x="2438220" y="4204326"/>
                </a:lnTo>
                <a:lnTo>
                  <a:pt x="2598131" y="4173359"/>
                </a:lnTo>
                <a:lnTo>
                  <a:pt x="2755733" y="4130006"/>
                </a:lnTo>
                <a:lnTo>
                  <a:pt x="2910257" y="4074265"/>
                </a:lnTo>
                <a:lnTo>
                  <a:pt x="3060933" y="4006138"/>
                </a:lnTo>
                <a:lnTo>
                  <a:pt x="3206991" y="3925625"/>
                </a:lnTo>
                <a:lnTo>
                  <a:pt x="3347662" y="3832724"/>
                </a:lnTo>
                <a:lnTo>
                  <a:pt x="3482176" y="3727437"/>
                </a:lnTo>
                <a:lnTo>
                  <a:pt x="3609764" y="3609763"/>
                </a:lnTo>
                <a:lnTo>
                  <a:pt x="3727438" y="3482175"/>
                </a:lnTo>
                <a:lnTo>
                  <a:pt x="3832725" y="3347661"/>
                </a:lnTo>
                <a:lnTo>
                  <a:pt x="3925626" y="3206990"/>
                </a:lnTo>
                <a:lnTo>
                  <a:pt x="4006139" y="3060932"/>
                </a:lnTo>
                <a:lnTo>
                  <a:pt x="4074266" y="2910257"/>
                </a:lnTo>
                <a:lnTo>
                  <a:pt x="4130007" y="2755733"/>
                </a:lnTo>
                <a:lnTo>
                  <a:pt x="4173360" y="2598131"/>
                </a:lnTo>
                <a:lnTo>
                  <a:pt x="4204327" y="2438220"/>
                </a:lnTo>
                <a:lnTo>
                  <a:pt x="4222907" y="2276769"/>
                </a:lnTo>
                <a:lnTo>
                  <a:pt x="4229100" y="2114549"/>
                </a:lnTo>
                <a:lnTo>
                  <a:pt x="4222907" y="1952329"/>
                </a:lnTo>
                <a:lnTo>
                  <a:pt x="4204327" y="1790879"/>
                </a:lnTo>
                <a:lnTo>
                  <a:pt x="4173360" y="1630968"/>
                </a:lnTo>
                <a:lnTo>
                  <a:pt x="4130007" y="1473366"/>
                </a:lnTo>
                <a:lnTo>
                  <a:pt x="4074266" y="1318842"/>
                </a:lnTo>
                <a:lnTo>
                  <a:pt x="4006139" y="1168167"/>
                </a:lnTo>
                <a:lnTo>
                  <a:pt x="3925626" y="1022109"/>
                </a:lnTo>
                <a:lnTo>
                  <a:pt x="3832725" y="881438"/>
                </a:lnTo>
                <a:lnTo>
                  <a:pt x="3727438" y="746924"/>
                </a:lnTo>
                <a:lnTo>
                  <a:pt x="3609764" y="619337"/>
                </a:lnTo>
                <a:lnTo>
                  <a:pt x="3482176" y="501663"/>
                </a:lnTo>
                <a:lnTo>
                  <a:pt x="3347662" y="396375"/>
                </a:lnTo>
                <a:lnTo>
                  <a:pt x="3206991" y="303475"/>
                </a:lnTo>
                <a:lnTo>
                  <a:pt x="3060933" y="222961"/>
                </a:lnTo>
                <a:lnTo>
                  <a:pt x="2910257" y="154834"/>
                </a:lnTo>
                <a:lnTo>
                  <a:pt x="2755733" y="99093"/>
                </a:lnTo>
                <a:lnTo>
                  <a:pt x="2598131" y="55740"/>
                </a:lnTo>
                <a:lnTo>
                  <a:pt x="2438220" y="24773"/>
                </a:lnTo>
                <a:lnTo>
                  <a:pt x="2276769" y="6193"/>
                </a:lnTo>
                <a:lnTo>
                  <a:pt x="2114550" y="0"/>
                </a:lnTo>
                <a:close/>
              </a:path>
            </a:pathLst>
          </a:custGeom>
          <a:solidFill>
            <a:srgbClr val="DEFDD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6" name="Group 35"/>
          <p:cNvGrpSpPr/>
          <p:nvPr/>
        </p:nvGrpSpPr>
        <p:grpSpPr>
          <a:xfrm>
            <a:off x="7831931" y="4838699"/>
            <a:ext cx="4229100" cy="4229101"/>
            <a:chOff x="9775031" y="4838699"/>
            <a:chExt cx="4229100" cy="4229101"/>
          </a:xfrm>
        </p:grpSpPr>
        <p:sp>
          <p:nvSpPr>
            <p:cNvPr id="37" name="object 4"/>
            <p:cNvSpPr/>
            <p:nvPr/>
          </p:nvSpPr>
          <p:spPr>
            <a:xfrm>
              <a:off x="9775031" y="4838699"/>
              <a:ext cx="4229100" cy="4229100"/>
            </a:xfrm>
            <a:custGeom>
              <a:avLst/>
              <a:gdLst/>
              <a:ahLst/>
              <a:cxnLst/>
              <a:rect l="l" t="t" r="r" b="b"/>
              <a:pathLst>
                <a:path w="4229100" h="4229100">
                  <a:moveTo>
                    <a:pt x="2114550" y="0"/>
                  </a:moveTo>
                  <a:lnTo>
                    <a:pt x="1952330" y="6193"/>
                  </a:lnTo>
                  <a:lnTo>
                    <a:pt x="1790879" y="24773"/>
                  </a:lnTo>
                  <a:lnTo>
                    <a:pt x="1630968" y="55740"/>
                  </a:lnTo>
                  <a:lnTo>
                    <a:pt x="1473366" y="99093"/>
                  </a:lnTo>
                  <a:lnTo>
                    <a:pt x="1318842" y="154834"/>
                  </a:lnTo>
                  <a:lnTo>
                    <a:pt x="1168167" y="222961"/>
                  </a:lnTo>
                  <a:lnTo>
                    <a:pt x="1022109" y="303475"/>
                  </a:lnTo>
                  <a:lnTo>
                    <a:pt x="881438" y="396375"/>
                  </a:lnTo>
                  <a:lnTo>
                    <a:pt x="746924" y="501663"/>
                  </a:lnTo>
                  <a:lnTo>
                    <a:pt x="619337" y="619337"/>
                  </a:lnTo>
                  <a:lnTo>
                    <a:pt x="501663" y="746924"/>
                  </a:lnTo>
                  <a:lnTo>
                    <a:pt x="396375" y="881438"/>
                  </a:lnTo>
                  <a:lnTo>
                    <a:pt x="303475" y="1022109"/>
                  </a:lnTo>
                  <a:lnTo>
                    <a:pt x="222961" y="1168167"/>
                  </a:lnTo>
                  <a:lnTo>
                    <a:pt x="154834" y="1318842"/>
                  </a:lnTo>
                  <a:lnTo>
                    <a:pt x="99093" y="1473366"/>
                  </a:lnTo>
                  <a:lnTo>
                    <a:pt x="55740" y="1630968"/>
                  </a:lnTo>
                  <a:lnTo>
                    <a:pt x="24773" y="1790879"/>
                  </a:lnTo>
                  <a:lnTo>
                    <a:pt x="6193" y="1952329"/>
                  </a:lnTo>
                  <a:lnTo>
                    <a:pt x="0" y="2114549"/>
                  </a:lnTo>
                  <a:lnTo>
                    <a:pt x="6193" y="2276769"/>
                  </a:lnTo>
                  <a:lnTo>
                    <a:pt x="24773" y="2438220"/>
                  </a:lnTo>
                  <a:lnTo>
                    <a:pt x="55740" y="2598131"/>
                  </a:lnTo>
                  <a:lnTo>
                    <a:pt x="99093" y="2755733"/>
                  </a:lnTo>
                  <a:lnTo>
                    <a:pt x="154834" y="2910257"/>
                  </a:lnTo>
                  <a:lnTo>
                    <a:pt x="222961" y="3060932"/>
                  </a:lnTo>
                  <a:lnTo>
                    <a:pt x="303475" y="3206990"/>
                  </a:lnTo>
                  <a:lnTo>
                    <a:pt x="396375" y="3347661"/>
                  </a:lnTo>
                  <a:lnTo>
                    <a:pt x="501663" y="3482175"/>
                  </a:lnTo>
                  <a:lnTo>
                    <a:pt x="619337" y="3609763"/>
                  </a:lnTo>
                  <a:lnTo>
                    <a:pt x="746924" y="3727437"/>
                  </a:lnTo>
                  <a:lnTo>
                    <a:pt x="881438" y="3832724"/>
                  </a:lnTo>
                  <a:lnTo>
                    <a:pt x="1022109" y="3925625"/>
                  </a:lnTo>
                  <a:lnTo>
                    <a:pt x="1168167" y="4006138"/>
                  </a:lnTo>
                  <a:lnTo>
                    <a:pt x="1318842" y="4074265"/>
                  </a:lnTo>
                  <a:lnTo>
                    <a:pt x="1473366" y="4130006"/>
                  </a:lnTo>
                  <a:lnTo>
                    <a:pt x="1630968" y="4173359"/>
                  </a:lnTo>
                  <a:lnTo>
                    <a:pt x="1790879" y="4204326"/>
                  </a:lnTo>
                  <a:lnTo>
                    <a:pt x="1952330" y="4222906"/>
                  </a:lnTo>
                  <a:lnTo>
                    <a:pt x="2114550" y="4229100"/>
                  </a:lnTo>
                  <a:lnTo>
                    <a:pt x="2276769" y="4222906"/>
                  </a:lnTo>
                  <a:lnTo>
                    <a:pt x="2438220" y="4204326"/>
                  </a:lnTo>
                  <a:lnTo>
                    <a:pt x="2598131" y="4173359"/>
                  </a:lnTo>
                  <a:lnTo>
                    <a:pt x="2755733" y="4130006"/>
                  </a:lnTo>
                  <a:lnTo>
                    <a:pt x="2910257" y="4074265"/>
                  </a:lnTo>
                  <a:lnTo>
                    <a:pt x="3060933" y="4006138"/>
                  </a:lnTo>
                  <a:lnTo>
                    <a:pt x="3206991" y="3925625"/>
                  </a:lnTo>
                  <a:lnTo>
                    <a:pt x="3347662" y="3832724"/>
                  </a:lnTo>
                  <a:lnTo>
                    <a:pt x="3482176" y="3727437"/>
                  </a:lnTo>
                  <a:lnTo>
                    <a:pt x="3609764" y="3609763"/>
                  </a:lnTo>
                  <a:lnTo>
                    <a:pt x="3727438" y="3482175"/>
                  </a:lnTo>
                  <a:lnTo>
                    <a:pt x="3832725" y="3347661"/>
                  </a:lnTo>
                  <a:lnTo>
                    <a:pt x="3925626" y="3206990"/>
                  </a:lnTo>
                  <a:lnTo>
                    <a:pt x="4006139" y="3060932"/>
                  </a:lnTo>
                  <a:lnTo>
                    <a:pt x="4074266" y="2910257"/>
                  </a:lnTo>
                  <a:lnTo>
                    <a:pt x="4130007" y="2755733"/>
                  </a:lnTo>
                  <a:lnTo>
                    <a:pt x="4173360" y="2598131"/>
                  </a:lnTo>
                  <a:lnTo>
                    <a:pt x="4204327" y="2438220"/>
                  </a:lnTo>
                  <a:lnTo>
                    <a:pt x="4222907" y="2276769"/>
                  </a:lnTo>
                  <a:lnTo>
                    <a:pt x="4229100" y="2114549"/>
                  </a:lnTo>
                  <a:lnTo>
                    <a:pt x="4222907" y="1952329"/>
                  </a:lnTo>
                  <a:lnTo>
                    <a:pt x="4204327" y="1790879"/>
                  </a:lnTo>
                  <a:lnTo>
                    <a:pt x="4173360" y="1630968"/>
                  </a:lnTo>
                  <a:lnTo>
                    <a:pt x="4130007" y="1473366"/>
                  </a:lnTo>
                  <a:lnTo>
                    <a:pt x="4074266" y="1318842"/>
                  </a:lnTo>
                  <a:lnTo>
                    <a:pt x="4006139" y="1168167"/>
                  </a:lnTo>
                  <a:lnTo>
                    <a:pt x="3925626" y="1022109"/>
                  </a:lnTo>
                  <a:lnTo>
                    <a:pt x="3832725" y="881438"/>
                  </a:lnTo>
                  <a:lnTo>
                    <a:pt x="3727438" y="746924"/>
                  </a:lnTo>
                  <a:lnTo>
                    <a:pt x="3609764" y="619337"/>
                  </a:lnTo>
                  <a:lnTo>
                    <a:pt x="3482176" y="501663"/>
                  </a:lnTo>
                  <a:lnTo>
                    <a:pt x="3347662" y="396375"/>
                  </a:lnTo>
                  <a:lnTo>
                    <a:pt x="3206991" y="303475"/>
                  </a:lnTo>
                  <a:lnTo>
                    <a:pt x="3060933" y="222961"/>
                  </a:lnTo>
                  <a:lnTo>
                    <a:pt x="2910257" y="154834"/>
                  </a:lnTo>
                  <a:lnTo>
                    <a:pt x="2755733" y="99093"/>
                  </a:lnTo>
                  <a:lnTo>
                    <a:pt x="2598131" y="55740"/>
                  </a:lnTo>
                  <a:lnTo>
                    <a:pt x="2438220" y="24773"/>
                  </a:lnTo>
                  <a:lnTo>
                    <a:pt x="2276769" y="6193"/>
                  </a:lnTo>
                  <a:lnTo>
                    <a:pt x="2114550" y="0"/>
                  </a:lnTo>
                  <a:close/>
                </a:path>
              </a:pathLst>
            </a:custGeom>
            <a:solidFill>
              <a:srgbClr val="DCD3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6"/>
            <p:cNvSpPr/>
            <p:nvPr/>
          </p:nvSpPr>
          <p:spPr>
            <a:xfrm>
              <a:off x="13115766" y="6452870"/>
              <a:ext cx="202565" cy="201930"/>
            </a:xfrm>
            <a:custGeom>
              <a:avLst/>
              <a:gdLst/>
              <a:ahLst/>
              <a:cxnLst/>
              <a:rect l="l" t="t" r="r" b="b"/>
              <a:pathLst>
                <a:path w="202565" h="201929">
                  <a:moveTo>
                    <a:pt x="100623" y="0"/>
                  </a:moveTo>
                  <a:lnTo>
                    <a:pt x="55841" y="9467"/>
                  </a:lnTo>
                  <a:lnTo>
                    <a:pt x="18519" y="43464"/>
                  </a:lnTo>
                  <a:lnTo>
                    <a:pt x="855" y="89926"/>
                  </a:lnTo>
                  <a:lnTo>
                    <a:pt x="0" y="101737"/>
                  </a:lnTo>
                  <a:lnTo>
                    <a:pt x="534" y="113425"/>
                  </a:lnTo>
                  <a:lnTo>
                    <a:pt x="16233" y="156932"/>
                  </a:lnTo>
                  <a:lnTo>
                    <a:pt x="44596" y="183734"/>
                  </a:lnTo>
                  <a:lnTo>
                    <a:pt x="91022" y="200739"/>
                  </a:lnTo>
                  <a:lnTo>
                    <a:pt x="102875" y="201433"/>
                  </a:lnTo>
                  <a:lnTo>
                    <a:pt x="114612" y="200732"/>
                  </a:lnTo>
                  <a:lnTo>
                    <a:pt x="158290" y="184268"/>
                  </a:lnTo>
                  <a:lnTo>
                    <a:pt x="188154" y="152365"/>
                  </a:lnTo>
                  <a:lnTo>
                    <a:pt x="202191" y="106108"/>
                  </a:lnTo>
                  <a:lnTo>
                    <a:pt x="202137" y="94043"/>
                  </a:lnTo>
                  <a:lnTo>
                    <a:pt x="187670" y="47890"/>
                  </a:lnTo>
                  <a:lnTo>
                    <a:pt x="158891" y="19498"/>
                  </a:lnTo>
                  <a:lnTo>
                    <a:pt x="124190" y="3500"/>
                  </a:lnTo>
                  <a:lnTo>
                    <a:pt x="100623" y="0"/>
                  </a:lnTo>
                  <a:close/>
                </a:path>
              </a:pathLst>
            </a:custGeom>
            <a:solidFill>
              <a:srgbClr val="FF97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8"/>
            <p:cNvSpPr/>
            <p:nvPr/>
          </p:nvSpPr>
          <p:spPr>
            <a:xfrm>
              <a:off x="11744166" y="7646670"/>
              <a:ext cx="202565" cy="201930"/>
            </a:xfrm>
            <a:custGeom>
              <a:avLst/>
              <a:gdLst/>
              <a:ahLst/>
              <a:cxnLst/>
              <a:rect l="l" t="t" r="r" b="b"/>
              <a:pathLst>
                <a:path w="202565" h="201929">
                  <a:moveTo>
                    <a:pt x="100623" y="0"/>
                  </a:moveTo>
                  <a:lnTo>
                    <a:pt x="55841" y="9467"/>
                  </a:lnTo>
                  <a:lnTo>
                    <a:pt x="18519" y="43464"/>
                  </a:lnTo>
                  <a:lnTo>
                    <a:pt x="855" y="89926"/>
                  </a:lnTo>
                  <a:lnTo>
                    <a:pt x="0" y="101737"/>
                  </a:lnTo>
                  <a:lnTo>
                    <a:pt x="534" y="113425"/>
                  </a:lnTo>
                  <a:lnTo>
                    <a:pt x="16233" y="156932"/>
                  </a:lnTo>
                  <a:lnTo>
                    <a:pt x="44596" y="183734"/>
                  </a:lnTo>
                  <a:lnTo>
                    <a:pt x="91022" y="200739"/>
                  </a:lnTo>
                  <a:lnTo>
                    <a:pt x="102875" y="201433"/>
                  </a:lnTo>
                  <a:lnTo>
                    <a:pt x="114612" y="200732"/>
                  </a:lnTo>
                  <a:lnTo>
                    <a:pt x="158290" y="184268"/>
                  </a:lnTo>
                  <a:lnTo>
                    <a:pt x="188154" y="152365"/>
                  </a:lnTo>
                  <a:lnTo>
                    <a:pt x="202191" y="106108"/>
                  </a:lnTo>
                  <a:lnTo>
                    <a:pt x="202137" y="94043"/>
                  </a:lnTo>
                  <a:lnTo>
                    <a:pt x="187670" y="47890"/>
                  </a:lnTo>
                  <a:lnTo>
                    <a:pt x="158891" y="19498"/>
                  </a:lnTo>
                  <a:lnTo>
                    <a:pt x="124190" y="3500"/>
                  </a:lnTo>
                  <a:lnTo>
                    <a:pt x="100623" y="0"/>
                  </a:lnTo>
                  <a:close/>
                </a:path>
              </a:pathLst>
            </a:custGeom>
            <a:solidFill>
              <a:srgbClr val="FF97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9"/>
            <p:cNvSpPr/>
            <p:nvPr/>
          </p:nvSpPr>
          <p:spPr>
            <a:xfrm>
              <a:off x="11515566" y="5805170"/>
              <a:ext cx="202565" cy="201930"/>
            </a:xfrm>
            <a:custGeom>
              <a:avLst/>
              <a:gdLst/>
              <a:ahLst/>
              <a:cxnLst/>
              <a:rect l="l" t="t" r="r" b="b"/>
              <a:pathLst>
                <a:path w="202565" h="201929">
                  <a:moveTo>
                    <a:pt x="100623" y="0"/>
                  </a:moveTo>
                  <a:lnTo>
                    <a:pt x="55841" y="9467"/>
                  </a:lnTo>
                  <a:lnTo>
                    <a:pt x="18519" y="43464"/>
                  </a:lnTo>
                  <a:lnTo>
                    <a:pt x="855" y="89926"/>
                  </a:lnTo>
                  <a:lnTo>
                    <a:pt x="0" y="101737"/>
                  </a:lnTo>
                  <a:lnTo>
                    <a:pt x="534" y="113425"/>
                  </a:lnTo>
                  <a:lnTo>
                    <a:pt x="16233" y="156932"/>
                  </a:lnTo>
                  <a:lnTo>
                    <a:pt x="44596" y="183734"/>
                  </a:lnTo>
                  <a:lnTo>
                    <a:pt x="91022" y="200739"/>
                  </a:lnTo>
                  <a:lnTo>
                    <a:pt x="102875" y="201433"/>
                  </a:lnTo>
                  <a:lnTo>
                    <a:pt x="114612" y="200732"/>
                  </a:lnTo>
                  <a:lnTo>
                    <a:pt x="158290" y="184268"/>
                  </a:lnTo>
                  <a:lnTo>
                    <a:pt x="188154" y="152365"/>
                  </a:lnTo>
                  <a:lnTo>
                    <a:pt x="202191" y="106108"/>
                  </a:lnTo>
                  <a:lnTo>
                    <a:pt x="202137" y="94043"/>
                  </a:lnTo>
                  <a:lnTo>
                    <a:pt x="187670" y="47890"/>
                  </a:lnTo>
                  <a:lnTo>
                    <a:pt x="158891" y="19498"/>
                  </a:lnTo>
                  <a:lnTo>
                    <a:pt x="124190" y="3500"/>
                  </a:lnTo>
                  <a:lnTo>
                    <a:pt x="100623" y="0"/>
                  </a:lnTo>
                  <a:close/>
                </a:path>
              </a:pathLst>
            </a:custGeom>
            <a:solidFill>
              <a:srgbClr val="FF97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10"/>
            <p:cNvSpPr/>
            <p:nvPr/>
          </p:nvSpPr>
          <p:spPr>
            <a:xfrm>
              <a:off x="12645866" y="7075170"/>
              <a:ext cx="202565" cy="201930"/>
            </a:xfrm>
            <a:custGeom>
              <a:avLst/>
              <a:gdLst/>
              <a:ahLst/>
              <a:cxnLst/>
              <a:rect l="l" t="t" r="r" b="b"/>
              <a:pathLst>
                <a:path w="202565" h="201929">
                  <a:moveTo>
                    <a:pt x="100623" y="0"/>
                  </a:moveTo>
                  <a:lnTo>
                    <a:pt x="55841" y="9467"/>
                  </a:lnTo>
                  <a:lnTo>
                    <a:pt x="18519" y="43464"/>
                  </a:lnTo>
                  <a:lnTo>
                    <a:pt x="855" y="89926"/>
                  </a:lnTo>
                  <a:lnTo>
                    <a:pt x="0" y="101737"/>
                  </a:lnTo>
                  <a:lnTo>
                    <a:pt x="534" y="113425"/>
                  </a:lnTo>
                  <a:lnTo>
                    <a:pt x="16233" y="156932"/>
                  </a:lnTo>
                  <a:lnTo>
                    <a:pt x="44596" y="183734"/>
                  </a:lnTo>
                  <a:lnTo>
                    <a:pt x="91022" y="200739"/>
                  </a:lnTo>
                  <a:lnTo>
                    <a:pt x="102875" y="201433"/>
                  </a:lnTo>
                  <a:lnTo>
                    <a:pt x="114612" y="200732"/>
                  </a:lnTo>
                  <a:lnTo>
                    <a:pt x="158290" y="184268"/>
                  </a:lnTo>
                  <a:lnTo>
                    <a:pt x="188154" y="152365"/>
                  </a:lnTo>
                  <a:lnTo>
                    <a:pt x="202191" y="106108"/>
                  </a:lnTo>
                  <a:lnTo>
                    <a:pt x="202137" y="94043"/>
                  </a:lnTo>
                  <a:lnTo>
                    <a:pt x="187670" y="47890"/>
                  </a:lnTo>
                  <a:lnTo>
                    <a:pt x="158891" y="19498"/>
                  </a:lnTo>
                  <a:lnTo>
                    <a:pt x="124190" y="3500"/>
                  </a:lnTo>
                  <a:lnTo>
                    <a:pt x="100623" y="0"/>
                  </a:lnTo>
                  <a:close/>
                </a:path>
              </a:pathLst>
            </a:custGeom>
            <a:solidFill>
              <a:srgbClr val="FF97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11"/>
            <p:cNvSpPr/>
            <p:nvPr/>
          </p:nvSpPr>
          <p:spPr>
            <a:xfrm>
              <a:off x="12048966" y="6643370"/>
              <a:ext cx="202565" cy="201930"/>
            </a:xfrm>
            <a:custGeom>
              <a:avLst/>
              <a:gdLst/>
              <a:ahLst/>
              <a:cxnLst/>
              <a:rect l="l" t="t" r="r" b="b"/>
              <a:pathLst>
                <a:path w="202565" h="201929">
                  <a:moveTo>
                    <a:pt x="100623" y="0"/>
                  </a:moveTo>
                  <a:lnTo>
                    <a:pt x="55841" y="9467"/>
                  </a:lnTo>
                  <a:lnTo>
                    <a:pt x="18519" y="43464"/>
                  </a:lnTo>
                  <a:lnTo>
                    <a:pt x="855" y="89926"/>
                  </a:lnTo>
                  <a:lnTo>
                    <a:pt x="0" y="101737"/>
                  </a:lnTo>
                  <a:lnTo>
                    <a:pt x="534" y="113425"/>
                  </a:lnTo>
                  <a:lnTo>
                    <a:pt x="16233" y="156932"/>
                  </a:lnTo>
                  <a:lnTo>
                    <a:pt x="44596" y="183734"/>
                  </a:lnTo>
                  <a:lnTo>
                    <a:pt x="91022" y="200739"/>
                  </a:lnTo>
                  <a:lnTo>
                    <a:pt x="102875" y="201433"/>
                  </a:lnTo>
                  <a:lnTo>
                    <a:pt x="114612" y="200732"/>
                  </a:lnTo>
                  <a:lnTo>
                    <a:pt x="158290" y="184268"/>
                  </a:lnTo>
                  <a:lnTo>
                    <a:pt x="188154" y="152365"/>
                  </a:lnTo>
                  <a:lnTo>
                    <a:pt x="202191" y="106108"/>
                  </a:lnTo>
                  <a:lnTo>
                    <a:pt x="202137" y="94043"/>
                  </a:lnTo>
                  <a:lnTo>
                    <a:pt x="187670" y="47890"/>
                  </a:lnTo>
                  <a:lnTo>
                    <a:pt x="158891" y="19498"/>
                  </a:lnTo>
                  <a:lnTo>
                    <a:pt x="124190" y="3500"/>
                  </a:lnTo>
                  <a:lnTo>
                    <a:pt x="100623" y="0"/>
                  </a:lnTo>
                  <a:close/>
                </a:path>
              </a:pathLst>
            </a:custGeom>
            <a:solidFill>
              <a:srgbClr val="FF97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13"/>
            <p:cNvSpPr/>
            <p:nvPr/>
          </p:nvSpPr>
          <p:spPr>
            <a:xfrm>
              <a:off x="11579066" y="7265670"/>
              <a:ext cx="202565" cy="201930"/>
            </a:xfrm>
            <a:custGeom>
              <a:avLst/>
              <a:gdLst/>
              <a:ahLst/>
              <a:cxnLst/>
              <a:rect l="l" t="t" r="r" b="b"/>
              <a:pathLst>
                <a:path w="202565" h="201929">
                  <a:moveTo>
                    <a:pt x="100623" y="0"/>
                  </a:moveTo>
                  <a:lnTo>
                    <a:pt x="55841" y="9467"/>
                  </a:lnTo>
                  <a:lnTo>
                    <a:pt x="18519" y="43464"/>
                  </a:lnTo>
                  <a:lnTo>
                    <a:pt x="855" y="89926"/>
                  </a:lnTo>
                  <a:lnTo>
                    <a:pt x="0" y="101737"/>
                  </a:lnTo>
                  <a:lnTo>
                    <a:pt x="534" y="113425"/>
                  </a:lnTo>
                  <a:lnTo>
                    <a:pt x="16233" y="156932"/>
                  </a:lnTo>
                  <a:lnTo>
                    <a:pt x="44596" y="183734"/>
                  </a:lnTo>
                  <a:lnTo>
                    <a:pt x="91022" y="200739"/>
                  </a:lnTo>
                  <a:lnTo>
                    <a:pt x="102875" y="201433"/>
                  </a:lnTo>
                  <a:lnTo>
                    <a:pt x="114612" y="200732"/>
                  </a:lnTo>
                  <a:lnTo>
                    <a:pt x="158290" y="184268"/>
                  </a:lnTo>
                  <a:lnTo>
                    <a:pt x="188154" y="152365"/>
                  </a:lnTo>
                  <a:lnTo>
                    <a:pt x="202191" y="106108"/>
                  </a:lnTo>
                  <a:lnTo>
                    <a:pt x="202137" y="94043"/>
                  </a:lnTo>
                  <a:lnTo>
                    <a:pt x="187670" y="47890"/>
                  </a:lnTo>
                  <a:lnTo>
                    <a:pt x="158891" y="19498"/>
                  </a:lnTo>
                  <a:lnTo>
                    <a:pt x="124190" y="3500"/>
                  </a:lnTo>
                  <a:lnTo>
                    <a:pt x="100623" y="0"/>
                  </a:lnTo>
                  <a:close/>
                </a:path>
              </a:pathLst>
            </a:custGeom>
            <a:solidFill>
              <a:srgbClr val="FF97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14"/>
            <p:cNvSpPr/>
            <p:nvPr/>
          </p:nvSpPr>
          <p:spPr>
            <a:xfrm>
              <a:off x="13344366" y="7291070"/>
              <a:ext cx="202565" cy="201930"/>
            </a:xfrm>
            <a:custGeom>
              <a:avLst/>
              <a:gdLst/>
              <a:ahLst/>
              <a:cxnLst/>
              <a:rect l="l" t="t" r="r" b="b"/>
              <a:pathLst>
                <a:path w="202565" h="201929">
                  <a:moveTo>
                    <a:pt x="100623" y="0"/>
                  </a:moveTo>
                  <a:lnTo>
                    <a:pt x="55841" y="9467"/>
                  </a:lnTo>
                  <a:lnTo>
                    <a:pt x="18519" y="43464"/>
                  </a:lnTo>
                  <a:lnTo>
                    <a:pt x="855" y="89926"/>
                  </a:lnTo>
                  <a:lnTo>
                    <a:pt x="0" y="101737"/>
                  </a:lnTo>
                  <a:lnTo>
                    <a:pt x="534" y="113425"/>
                  </a:lnTo>
                  <a:lnTo>
                    <a:pt x="16233" y="156932"/>
                  </a:lnTo>
                  <a:lnTo>
                    <a:pt x="44596" y="183734"/>
                  </a:lnTo>
                  <a:lnTo>
                    <a:pt x="91022" y="200739"/>
                  </a:lnTo>
                  <a:lnTo>
                    <a:pt x="102875" y="201433"/>
                  </a:lnTo>
                  <a:lnTo>
                    <a:pt x="114612" y="200732"/>
                  </a:lnTo>
                  <a:lnTo>
                    <a:pt x="158290" y="184268"/>
                  </a:lnTo>
                  <a:lnTo>
                    <a:pt x="188154" y="152365"/>
                  </a:lnTo>
                  <a:lnTo>
                    <a:pt x="202191" y="106108"/>
                  </a:lnTo>
                  <a:lnTo>
                    <a:pt x="202137" y="94043"/>
                  </a:lnTo>
                  <a:lnTo>
                    <a:pt x="187670" y="47890"/>
                  </a:lnTo>
                  <a:lnTo>
                    <a:pt x="158891" y="19498"/>
                  </a:lnTo>
                  <a:lnTo>
                    <a:pt x="124190" y="3500"/>
                  </a:lnTo>
                  <a:lnTo>
                    <a:pt x="100623" y="0"/>
                  </a:lnTo>
                  <a:close/>
                </a:path>
              </a:pathLst>
            </a:custGeom>
            <a:solidFill>
              <a:srgbClr val="FF97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15"/>
            <p:cNvSpPr/>
            <p:nvPr/>
          </p:nvSpPr>
          <p:spPr>
            <a:xfrm>
              <a:off x="11972765" y="8484870"/>
              <a:ext cx="202565" cy="201930"/>
            </a:xfrm>
            <a:custGeom>
              <a:avLst/>
              <a:gdLst/>
              <a:ahLst/>
              <a:cxnLst/>
              <a:rect l="l" t="t" r="r" b="b"/>
              <a:pathLst>
                <a:path w="202565" h="201929">
                  <a:moveTo>
                    <a:pt x="100622" y="0"/>
                  </a:moveTo>
                  <a:lnTo>
                    <a:pt x="55841" y="9467"/>
                  </a:lnTo>
                  <a:lnTo>
                    <a:pt x="18519" y="43464"/>
                  </a:lnTo>
                  <a:lnTo>
                    <a:pt x="855" y="89926"/>
                  </a:lnTo>
                  <a:lnTo>
                    <a:pt x="0" y="101737"/>
                  </a:lnTo>
                  <a:lnTo>
                    <a:pt x="534" y="113425"/>
                  </a:lnTo>
                  <a:lnTo>
                    <a:pt x="16233" y="156932"/>
                  </a:lnTo>
                  <a:lnTo>
                    <a:pt x="44596" y="183734"/>
                  </a:lnTo>
                  <a:lnTo>
                    <a:pt x="91022" y="200739"/>
                  </a:lnTo>
                  <a:lnTo>
                    <a:pt x="102874" y="201433"/>
                  </a:lnTo>
                  <a:lnTo>
                    <a:pt x="114612" y="200732"/>
                  </a:lnTo>
                  <a:lnTo>
                    <a:pt x="158290" y="184268"/>
                  </a:lnTo>
                  <a:lnTo>
                    <a:pt x="188154" y="152364"/>
                  </a:lnTo>
                  <a:lnTo>
                    <a:pt x="202191" y="106107"/>
                  </a:lnTo>
                  <a:lnTo>
                    <a:pt x="202137" y="94042"/>
                  </a:lnTo>
                  <a:lnTo>
                    <a:pt x="187670" y="47890"/>
                  </a:lnTo>
                  <a:lnTo>
                    <a:pt x="158890" y="19497"/>
                  </a:lnTo>
                  <a:lnTo>
                    <a:pt x="124190" y="3500"/>
                  </a:lnTo>
                  <a:lnTo>
                    <a:pt x="100622" y="0"/>
                  </a:lnTo>
                  <a:close/>
                </a:path>
              </a:pathLst>
            </a:custGeom>
            <a:solidFill>
              <a:srgbClr val="FF97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16"/>
            <p:cNvSpPr/>
            <p:nvPr/>
          </p:nvSpPr>
          <p:spPr>
            <a:xfrm>
              <a:off x="11744166" y="6643370"/>
              <a:ext cx="202565" cy="201930"/>
            </a:xfrm>
            <a:custGeom>
              <a:avLst/>
              <a:gdLst/>
              <a:ahLst/>
              <a:cxnLst/>
              <a:rect l="l" t="t" r="r" b="b"/>
              <a:pathLst>
                <a:path w="202565" h="201929">
                  <a:moveTo>
                    <a:pt x="100623" y="0"/>
                  </a:moveTo>
                  <a:lnTo>
                    <a:pt x="55841" y="9467"/>
                  </a:lnTo>
                  <a:lnTo>
                    <a:pt x="18519" y="43464"/>
                  </a:lnTo>
                  <a:lnTo>
                    <a:pt x="855" y="89926"/>
                  </a:lnTo>
                  <a:lnTo>
                    <a:pt x="0" y="101737"/>
                  </a:lnTo>
                  <a:lnTo>
                    <a:pt x="534" y="113425"/>
                  </a:lnTo>
                  <a:lnTo>
                    <a:pt x="16233" y="156932"/>
                  </a:lnTo>
                  <a:lnTo>
                    <a:pt x="44596" y="183734"/>
                  </a:lnTo>
                  <a:lnTo>
                    <a:pt x="91022" y="200739"/>
                  </a:lnTo>
                  <a:lnTo>
                    <a:pt x="102875" y="201433"/>
                  </a:lnTo>
                  <a:lnTo>
                    <a:pt x="114612" y="200732"/>
                  </a:lnTo>
                  <a:lnTo>
                    <a:pt x="158290" y="184268"/>
                  </a:lnTo>
                  <a:lnTo>
                    <a:pt x="188154" y="152365"/>
                  </a:lnTo>
                  <a:lnTo>
                    <a:pt x="202191" y="106108"/>
                  </a:lnTo>
                  <a:lnTo>
                    <a:pt x="202137" y="94043"/>
                  </a:lnTo>
                  <a:lnTo>
                    <a:pt x="187670" y="47890"/>
                  </a:lnTo>
                  <a:lnTo>
                    <a:pt x="158891" y="19498"/>
                  </a:lnTo>
                  <a:lnTo>
                    <a:pt x="124190" y="3500"/>
                  </a:lnTo>
                  <a:lnTo>
                    <a:pt x="100623" y="0"/>
                  </a:lnTo>
                  <a:close/>
                </a:path>
              </a:pathLst>
            </a:custGeom>
            <a:solidFill>
              <a:srgbClr val="FF97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17"/>
            <p:cNvSpPr/>
            <p:nvPr/>
          </p:nvSpPr>
          <p:spPr>
            <a:xfrm>
              <a:off x="12874466" y="7913370"/>
              <a:ext cx="202565" cy="201930"/>
            </a:xfrm>
            <a:custGeom>
              <a:avLst/>
              <a:gdLst/>
              <a:ahLst/>
              <a:cxnLst/>
              <a:rect l="l" t="t" r="r" b="b"/>
              <a:pathLst>
                <a:path w="202565" h="201929">
                  <a:moveTo>
                    <a:pt x="100623" y="0"/>
                  </a:moveTo>
                  <a:lnTo>
                    <a:pt x="55841" y="9467"/>
                  </a:lnTo>
                  <a:lnTo>
                    <a:pt x="18519" y="43464"/>
                  </a:lnTo>
                  <a:lnTo>
                    <a:pt x="855" y="89926"/>
                  </a:lnTo>
                  <a:lnTo>
                    <a:pt x="0" y="101737"/>
                  </a:lnTo>
                  <a:lnTo>
                    <a:pt x="534" y="113425"/>
                  </a:lnTo>
                  <a:lnTo>
                    <a:pt x="16233" y="156932"/>
                  </a:lnTo>
                  <a:lnTo>
                    <a:pt x="44596" y="183734"/>
                  </a:lnTo>
                  <a:lnTo>
                    <a:pt x="91022" y="200739"/>
                  </a:lnTo>
                  <a:lnTo>
                    <a:pt x="102875" y="201433"/>
                  </a:lnTo>
                  <a:lnTo>
                    <a:pt x="114612" y="200732"/>
                  </a:lnTo>
                  <a:lnTo>
                    <a:pt x="158290" y="184268"/>
                  </a:lnTo>
                  <a:lnTo>
                    <a:pt x="188154" y="152365"/>
                  </a:lnTo>
                  <a:lnTo>
                    <a:pt x="202191" y="106108"/>
                  </a:lnTo>
                  <a:lnTo>
                    <a:pt x="202137" y="94043"/>
                  </a:lnTo>
                  <a:lnTo>
                    <a:pt x="187670" y="47890"/>
                  </a:lnTo>
                  <a:lnTo>
                    <a:pt x="158891" y="19498"/>
                  </a:lnTo>
                  <a:lnTo>
                    <a:pt x="124190" y="3500"/>
                  </a:lnTo>
                  <a:lnTo>
                    <a:pt x="100623" y="0"/>
                  </a:lnTo>
                  <a:close/>
                </a:path>
              </a:pathLst>
            </a:custGeom>
            <a:solidFill>
              <a:srgbClr val="FF97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18"/>
            <p:cNvSpPr/>
            <p:nvPr/>
          </p:nvSpPr>
          <p:spPr>
            <a:xfrm>
              <a:off x="12874465" y="5805170"/>
              <a:ext cx="202565" cy="201930"/>
            </a:xfrm>
            <a:custGeom>
              <a:avLst/>
              <a:gdLst/>
              <a:ahLst/>
              <a:cxnLst/>
              <a:rect l="l" t="t" r="r" b="b"/>
              <a:pathLst>
                <a:path w="202565" h="201929">
                  <a:moveTo>
                    <a:pt x="100622" y="0"/>
                  </a:moveTo>
                  <a:lnTo>
                    <a:pt x="55840" y="9468"/>
                  </a:lnTo>
                  <a:lnTo>
                    <a:pt x="18519" y="43464"/>
                  </a:lnTo>
                  <a:lnTo>
                    <a:pt x="855" y="89927"/>
                  </a:lnTo>
                  <a:lnTo>
                    <a:pt x="0" y="101738"/>
                  </a:lnTo>
                  <a:lnTo>
                    <a:pt x="534" y="113426"/>
                  </a:lnTo>
                  <a:lnTo>
                    <a:pt x="16233" y="156933"/>
                  </a:lnTo>
                  <a:lnTo>
                    <a:pt x="44596" y="183735"/>
                  </a:lnTo>
                  <a:lnTo>
                    <a:pt x="91023" y="200739"/>
                  </a:lnTo>
                  <a:lnTo>
                    <a:pt x="102875" y="201433"/>
                  </a:lnTo>
                  <a:lnTo>
                    <a:pt x="114613" y="200732"/>
                  </a:lnTo>
                  <a:lnTo>
                    <a:pt x="158291" y="184269"/>
                  </a:lnTo>
                  <a:lnTo>
                    <a:pt x="188154" y="152365"/>
                  </a:lnTo>
                  <a:lnTo>
                    <a:pt x="202190" y="106107"/>
                  </a:lnTo>
                  <a:lnTo>
                    <a:pt x="202136" y="94042"/>
                  </a:lnTo>
                  <a:lnTo>
                    <a:pt x="187669" y="47888"/>
                  </a:lnTo>
                  <a:lnTo>
                    <a:pt x="158890" y="19497"/>
                  </a:lnTo>
                  <a:lnTo>
                    <a:pt x="124190" y="3499"/>
                  </a:lnTo>
                  <a:lnTo>
                    <a:pt x="100622" y="0"/>
                  </a:lnTo>
                  <a:close/>
                </a:path>
              </a:pathLst>
            </a:custGeom>
            <a:solidFill>
              <a:srgbClr val="FF97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19"/>
            <p:cNvSpPr/>
            <p:nvPr/>
          </p:nvSpPr>
          <p:spPr>
            <a:xfrm>
              <a:off x="12290266" y="5297170"/>
              <a:ext cx="202565" cy="201930"/>
            </a:xfrm>
            <a:custGeom>
              <a:avLst/>
              <a:gdLst/>
              <a:ahLst/>
              <a:cxnLst/>
              <a:rect l="l" t="t" r="r" b="b"/>
              <a:pathLst>
                <a:path w="202565" h="201929">
                  <a:moveTo>
                    <a:pt x="100623" y="0"/>
                  </a:moveTo>
                  <a:lnTo>
                    <a:pt x="55841" y="9467"/>
                  </a:lnTo>
                  <a:lnTo>
                    <a:pt x="18519" y="43464"/>
                  </a:lnTo>
                  <a:lnTo>
                    <a:pt x="855" y="89926"/>
                  </a:lnTo>
                  <a:lnTo>
                    <a:pt x="0" y="101737"/>
                  </a:lnTo>
                  <a:lnTo>
                    <a:pt x="534" y="113425"/>
                  </a:lnTo>
                  <a:lnTo>
                    <a:pt x="16233" y="156932"/>
                  </a:lnTo>
                  <a:lnTo>
                    <a:pt x="44596" y="183734"/>
                  </a:lnTo>
                  <a:lnTo>
                    <a:pt x="91022" y="200739"/>
                  </a:lnTo>
                  <a:lnTo>
                    <a:pt x="102875" y="201433"/>
                  </a:lnTo>
                  <a:lnTo>
                    <a:pt x="114612" y="200732"/>
                  </a:lnTo>
                  <a:lnTo>
                    <a:pt x="158290" y="184268"/>
                  </a:lnTo>
                  <a:lnTo>
                    <a:pt x="188154" y="152365"/>
                  </a:lnTo>
                  <a:lnTo>
                    <a:pt x="202191" y="106108"/>
                  </a:lnTo>
                  <a:lnTo>
                    <a:pt x="202137" y="94043"/>
                  </a:lnTo>
                  <a:lnTo>
                    <a:pt x="187670" y="47890"/>
                  </a:lnTo>
                  <a:lnTo>
                    <a:pt x="158891" y="19498"/>
                  </a:lnTo>
                  <a:lnTo>
                    <a:pt x="124190" y="3500"/>
                  </a:lnTo>
                  <a:lnTo>
                    <a:pt x="100623" y="0"/>
                  </a:lnTo>
                  <a:close/>
                </a:path>
              </a:pathLst>
            </a:custGeom>
            <a:solidFill>
              <a:srgbClr val="FF97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"/>
            <p:cNvSpPr/>
            <p:nvPr/>
          </p:nvSpPr>
          <p:spPr>
            <a:xfrm>
              <a:off x="9775031" y="4838700"/>
              <a:ext cx="4229100" cy="4229100"/>
            </a:xfrm>
            <a:custGeom>
              <a:avLst/>
              <a:gdLst/>
              <a:ahLst/>
              <a:cxnLst/>
              <a:rect l="l" t="t" r="r" b="b"/>
              <a:pathLst>
                <a:path w="4229100" h="4229100">
                  <a:moveTo>
                    <a:pt x="3609764" y="619337"/>
                  </a:moveTo>
                  <a:lnTo>
                    <a:pt x="3727438" y="746924"/>
                  </a:lnTo>
                  <a:lnTo>
                    <a:pt x="3832725" y="881438"/>
                  </a:lnTo>
                  <a:lnTo>
                    <a:pt x="3925625" y="1022108"/>
                  </a:lnTo>
                  <a:lnTo>
                    <a:pt x="4006139" y="1168166"/>
                  </a:lnTo>
                  <a:lnTo>
                    <a:pt x="4074266" y="1318842"/>
                  </a:lnTo>
                  <a:lnTo>
                    <a:pt x="4130006" y="1473366"/>
                  </a:lnTo>
                  <a:lnTo>
                    <a:pt x="4173360" y="1630968"/>
                  </a:lnTo>
                  <a:lnTo>
                    <a:pt x="4204327" y="1790879"/>
                  </a:lnTo>
                  <a:lnTo>
                    <a:pt x="4222907" y="1952329"/>
                  </a:lnTo>
                  <a:lnTo>
                    <a:pt x="4229100" y="2114549"/>
                  </a:lnTo>
                  <a:lnTo>
                    <a:pt x="4222907" y="2276769"/>
                  </a:lnTo>
                  <a:lnTo>
                    <a:pt x="4204327" y="2438219"/>
                  </a:lnTo>
                  <a:lnTo>
                    <a:pt x="4173360" y="2598130"/>
                  </a:lnTo>
                  <a:lnTo>
                    <a:pt x="4130006" y="2755733"/>
                  </a:lnTo>
                  <a:lnTo>
                    <a:pt x="4074266" y="2910256"/>
                  </a:lnTo>
                  <a:lnTo>
                    <a:pt x="4006139" y="3060932"/>
                  </a:lnTo>
                  <a:lnTo>
                    <a:pt x="3925625" y="3206990"/>
                  </a:lnTo>
                  <a:lnTo>
                    <a:pt x="3832725" y="3347661"/>
                  </a:lnTo>
                  <a:lnTo>
                    <a:pt x="3727438" y="3482175"/>
                  </a:lnTo>
                  <a:lnTo>
                    <a:pt x="3609764" y="3609762"/>
                  </a:lnTo>
                  <a:lnTo>
                    <a:pt x="3482176" y="3727437"/>
                  </a:lnTo>
                  <a:lnTo>
                    <a:pt x="3347662" y="3832724"/>
                  </a:lnTo>
                  <a:lnTo>
                    <a:pt x="3206991" y="3925624"/>
                  </a:lnTo>
                  <a:lnTo>
                    <a:pt x="3060933" y="4006138"/>
                  </a:lnTo>
                  <a:lnTo>
                    <a:pt x="2910257" y="4074265"/>
                  </a:lnTo>
                  <a:lnTo>
                    <a:pt x="2755733" y="4130006"/>
                  </a:lnTo>
                  <a:lnTo>
                    <a:pt x="2598131" y="4173359"/>
                  </a:lnTo>
                  <a:lnTo>
                    <a:pt x="2438219" y="4204326"/>
                  </a:lnTo>
                  <a:lnTo>
                    <a:pt x="2276769" y="4222906"/>
                  </a:lnTo>
                  <a:lnTo>
                    <a:pt x="2114549" y="4229100"/>
                  </a:lnTo>
                  <a:lnTo>
                    <a:pt x="1952329" y="4222906"/>
                  </a:lnTo>
                  <a:lnTo>
                    <a:pt x="1790879" y="4204326"/>
                  </a:lnTo>
                  <a:lnTo>
                    <a:pt x="1630968" y="4173359"/>
                  </a:lnTo>
                  <a:lnTo>
                    <a:pt x="1473366" y="4130006"/>
                  </a:lnTo>
                  <a:lnTo>
                    <a:pt x="1318842" y="4074265"/>
                  </a:lnTo>
                  <a:lnTo>
                    <a:pt x="1168167" y="4006138"/>
                  </a:lnTo>
                  <a:lnTo>
                    <a:pt x="1022109" y="3925624"/>
                  </a:lnTo>
                  <a:lnTo>
                    <a:pt x="881438" y="3832724"/>
                  </a:lnTo>
                  <a:lnTo>
                    <a:pt x="746924" y="3727437"/>
                  </a:lnTo>
                  <a:lnTo>
                    <a:pt x="619337" y="3609762"/>
                  </a:lnTo>
                  <a:lnTo>
                    <a:pt x="501663" y="3482175"/>
                  </a:lnTo>
                  <a:lnTo>
                    <a:pt x="396376" y="3347661"/>
                  </a:lnTo>
                  <a:lnTo>
                    <a:pt x="303475" y="3206990"/>
                  </a:lnTo>
                  <a:lnTo>
                    <a:pt x="222961" y="3060932"/>
                  </a:lnTo>
                  <a:lnTo>
                    <a:pt x="154834" y="2910256"/>
                  </a:lnTo>
                  <a:lnTo>
                    <a:pt x="99094" y="2755733"/>
                  </a:lnTo>
                  <a:lnTo>
                    <a:pt x="55740" y="2598130"/>
                  </a:lnTo>
                  <a:lnTo>
                    <a:pt x="24773" y="2438219"/>
                  </a:lnTo>
                  <a:lnTo>
                    <a:pt x="6193" y="2276769"/>
                  </a:lnTo>
                  <a:lnTo>
                    <a:pt x="0" y="2114549"/>
                  </a:lnTo>
                  <a:lnTo>
                    <a:pt x="6193" y="1952329"/>
                  </a:lnTo>
                  <a:lnTo>
                    <a:pt x="24773" y="1790879"/>
                  </a:lnTo>
                  <a:lnTo>
                    <a:pt x="55740" y="1630968"/>
                  </a:lnTo>
                  <a:lnTo>
                    <a:pt x="99094" y="1473366"/>
                  </a:lnTo>
                  <a:lnTo>
                    <a:pt x="154834" y="1318842"/>
                  </a:lnTo>
                  <a:lnTo>
                    <a:pt x="222961" y="1168166"/>
                  </a:lnTo>
                  <a:lnTo>
                    <a:pt x="303475" y="1022108"/>
                  </a:lnTo>
                  <a:lnTo>
                    <a:pt x="396376" y="881438"/>
                  </a:lnTo>
                  <a:lnTo>
                    <a:pt x="501663" y="746924"/>
                  </a:lnTo>
                  <a:lnTo>
                    <a:pt x="619337" y="619337"/>
                  </a:lnTo>
                  <a:lnTo>
                    <a:pt x="746924" y="501663"/>
                  </a:lnTo>
                  <a:lnTo>
                    <a:pt x="881438" y="396375"/>
                  </a:lnTo>
                  <a:lnTo>
                    <a:pt x="1022109" y="303475"/>
                  </a:lnTo>
                  <a:lnTo>
                    <a:pt x="1168167" y="222961"/>
                  </a:lnTo>
                  <a:lnTo>
                    <a:pt x="1318842" y="154834"/>
                  </a:lnTo>
                  <a:lnTo>
                    <a:pt x="1473366" y="99093"/>
                  </a:lnTo>
                  <a:lnTo>
                    <a:pt x="1630968" y="55740"/>
                  </a:lnTo>
                  <a:lnTo>
                    <a:pt x="1790879" y="24773"/>
                  </a:lnTo>
                  <a:lnTo>
                    <a:pt x="1952329" y="6193"/>
                  </a:lnTo>
                  <a:lnTo>
                    <a:pt x="2114549" y="0"/>
                  </a:lnTo>
                  <a:lnTo>
                    <a:pt x="2276769" y="6193"/>
                  </a:lnTo>
                  <a:lnTo>
                    <a:pt x="2438219" y="24773"/>
                  </a:lnTo>
                  <a:lnTo>
                    <a:pt x="2598131" y="55740"/>
                  </a:lnTo>
                  <a:lnTo>
                    <a:pt x="2755733" y="99093"/>
                  </a:lnTo>
                  <a:lnTo>
                    <a:pt x="2910257" y="154834"/>
                  </a:lnTo>
                  <a:lnTo>
                    <a:pt x="3060933" y="222961"/>
                  </a:lnTo>
                  <a:lnTo>
                    <a:pt x="3206991" y="303475"/>
                  </a:lnTo>
                  <a:lnTo>
                    <a:pt x="3347662" y="396375"/>
                  </a:lnTo>
                  <a:lnTo>
                    <a:pt x="3482176" y="501663"/>
                  </a:lnTo>
                  <a:lnTo>
                    <a:pt x="3609764" y="619337"/>
                  </a:lnTo>
                </a:path>
              </a:pathLst>
            </a:custGeom>
            <a:ln w="12700">
              <a:solidFill>
                <a:srgbClr val="746F8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1" name="object 7"/>
          <p:cNvSpPr txBox="1"/>
          <p:nvPr/>
        </p:nvSpPr>
        <p:spPr>
          <a:xfrm>
            <a:off x="9800432" y="4328162"/>
            <a:ext cx="292099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/>
            <a:r>
              <a:rPr sz="2800" spc="-30" dirty="0">
                <a:solidFill>
                  <a:srgbClr val="515151"/>
                </a:solidFill>
                <a:latin typeface="Gill Sans MT" panose="020B0502020104020203" pitchFamily="34" charset="0"/>
                <a:cs typeface="Gill Sans MT"/>
              </a:rPr>
              <a:t>A</a:t>
            </a:r>
            <a:endParaRPr sz="2800" dirty="0">
              <a:latin typeface="Gill Sans MT" panose="020B0502020104020203" pitchFamily="34" charset="0"/>
              <a:cs typeface="Gill Sans MT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7055534" y="4328162"/>
            <a:ext cx="40459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146300" marR="5080" indent="-2133600" algn="ctr">
              <a:tabLst>
                <a:tab pos="3362960" algn="l"/>
              </a:tabLst>
            </a:pPr>
            <a:r>
              <a:rPr lang="en-US" sz="2800" dirty="0">
                <a:latin typeface="Gill Sans MT" panose="020B0502020104020203" pitchFamily="34" charset="0"/>
              </a:rPr>
              <a:t>B</a:t>
            </a:r>
          </a:p>
        </p:txBody>
      </p:sp>
      <p:sp>
        <p:nvSpPr>
          <p:cNvPr id="53" name="object 18"/>
          <p:cNvSpPr/>
          <p:nvPr/>
        </p:nvSpPr>
        <p:spPr>
          <a:xfrm>
            <a:off x="4707732" y="4838700"/>
            <a:ext cx="4229100" cy="4229100"/>
          </a:xfrm>
          <a:custGeom>
            <a:avLst/>
            <a:gdLst/>
            <a:ahLst/>
            <a:cxnLst/>
            <a:rect l="l" t="t" r="r" b="b"/>
            <a:pathLst>
              <a:path w="4229100" h="4229100">
                <a:moveTo>
                  <a:pt x="3609764" y="619337"/>
                </a:moveTo>
                <a:lnTo>
                  <a:pt x="3727438" y="746924"/>
                </a:lnTo>
                <a:lnTo>
                  <a:pt x="3832725" y="881438"/>
                </a:lnTo>
                <a:lnTo>
                  <a:pt x="3925625" y="1022108"/>
                </a:lnTo>
                <a:lnTo>
                  <a:pt x="4006139" y="1168166"/>
                </a:lnTo>
                <a:lnTo>
                  <a:pt x="4074266" y="1318842"/>
                </a:lnTo>
                <a:lnTo>
                  <a:pt x="4130006" y="1473366"/>
                </a:lnTo>
                <a:lnTo>
                  <a:pt x="4173360" y="1630968"/>
                </a:lnTo>
                <a:lnTo>
                  <a:pt x="4204327" y="1790879"/>
                </a:lnTo>
                <a:lnTo>
                  <a:pt x="4222907" y="1952329"/>
                </a:lnTo>
                <a:lnTo>
                  <a:pt x="4229100" y="2114549"/>
                </a:lnTo>
                <a:lnTo>
                  <a:pt x="4222907" y="2276769"/>
                </a:lnTo>
                <a:lnTo>
                  <a:pt x="4204327" y="2438219"/>
                </a:lnTo>
                <a:lnTo>
                  <a:pt x="4173360" y="2598130"/>
                </a:lnTo>
                <a:lnTo>
                  <a:pt x="4130006" y="2755733"/>
                </a:lnTo>
                <a:lnTo>
                  <a:pt x="4074266" y="2910256"/>
                </a:lnTo>
                <a:lnTo>
                  <a:pt x="4006139" y="3060932"/>
                </a:lnTo>
                <a:lnTo>
                  <a:pt x="3925625" y="3206990"/>
                </a:lnTo>
                <a:lnTo>
                  <a:pt x="3832725" y="3347661"/>
                </a:lnTo>
                <a:lnTo>
                  <a:pt x="3727438" y="3482175"/>
                </a:lnTo>
                <a:lnTo>
                  <a:pt x="3609764" y="3609762"/>
                </a:lnTo>
                <a:lnTo>
                  <a:pt x="3482176" y="3727437"/>
                </a:lnTo>
                <a:lnTo>
                  <a:pt x="3347662" y="3832724"/>
                </a:lnTo>
                <a:lnTo>
                  <a:pt x="3206991" y="3925624"/>
                </a:lnTo>
                <a:lnTo>
                  <a:pt x="3060933" y="4006138"/>
                </a:lnTo>
                <a:lnTo>
                  <a:pt x="2910257" y="4074265"/>
                </a:lnTo>
                <a:lnTo>
                  <a:pt x="2755733" y="4130006"/>
                </a:lnTo>
                <a:lnTo>
                  <a:pt x="2598131" y="4173359"/>
                </a:lnTo>
                <a:lnTo>
                  <a:pt x="2438219" y="4204326"/>
                </a:lnTo>
                <a:lnTo>
                  <a:pt x="2276769" y="4222906"/>
                </a:lnTo>
                <a:lnTo>
                  <a:pt x="2114549" y="4229100"/>
                </a:lnTo>
                <a:lnTo>
                  <a:pt x="1952329" y="4222906"/>
                </a:lnTo>
                <a:lnTo>
                  <a:pt x="1790879" y="4204326"/>
                </a:lnTo>
                <a:lnTo>
                  <a:pt x="1630968" y="4173359"/>
                </a:lnTo>
                <a:lnTo>
                  <a:pt x="1473366" y="4130006"/>
                </a:lnTo>
                <a:lnTo>
                  <a:pt x="1318842" y="4074265"/>
                </a:lnTo>
                <a:lnTo>
                  <a:pt x="1168167" y="4006138"/>
                </a:lnTo>
                <a:lnTo>
                  <a:pt x="1022109" y="3925624"/>
                </a:lnTo>
                <a:lnTo>
                  <a:pt x="881438" y="3832724"/>
                </a:lnTo>
                <a:lnTo>
                  <a:pt x="746924" y="3727437"/>
                </a:lnTo>
                <a:lnTo>
                  <a:pt x="619337" y="3609762"/>
                </a:lnTo>
                <a:lnTo>
                  <a:pt x="501663" y="3482175"/>
                </a:lnTo>
                <a:lnTo>
                  <a:pt x="396376" y="3347661"/>
                </a:lnTo>
                <a:lnTo>
                  <a:pt x="303475" y="3206990"/>
                </a:lnTo>
                <a:lnTo>
                  <a:pt x="222961" y="3060932"/>
                </a:lnTo>
                <a:lnTo>
                  <a:pt x="154834" y="2910256"/>
                </a:lnTo>
                <a:lnTo>
                  <a:pt x="99094" y="2755733"/>
                </a:lnTo>
                <a:lnTo>
                  <a:pt x="55740" y="2598130"/>
                </a:lnTo>
                <a:lnTo>
                  <a:pt x="24773" y="2438219"/>
                </a:lnTo>
                <a:lnTo>
                  <a:pt x="6193" y="2276769"/>
                </a:lnTo>
                <a:lnTo>
                  <a:pt x="0" y="2114549"/>
                </a:lnTo>
                <a:lnTo>
                  <a:pt x="6193" y="1952329"/>
                </a:lnTo>
                <a:lnTo>
                  <a:pt x="24773" y="1790879"/>
                </a:lnTo>
                <a:lnTo>
                  <a:pt x="55740" y="1630968"/>
                </a:lnTo>
                <a:lnTo>
                  <a:pt x="99094" y="1473366"/>
                </a:lnTo>
                <a:lnTo>
                  <a:pt x="154834" y="1318842"/>
                </a:lnTo>
                <a:lnTo>
                  <a:pt x="222961" y="1168166"/>
                </a:lnTo>
                <a:lnTo>
                  <a:pt x="303475" y="1022108"/>
                </a:lnTo>
                <a:lnTo>
                  <a:pt x="396376" y="881438"/>
                </a:lnTo>
                <a:lnTo>
                  <a:pt x="501663" y="746924"/>
                </a:lnTo>
                <a:lnTo>
                  <a:pt x="619337" y="619337"/>
                </a:lnTo>
                <a:lnTo>
                  <a:pt x="746924" y="501663"/>
                </a:lnTo>
                <a:lnTo>
                  <a:pt x="881438" y="396375"/>
                </a:lnTo>
                <a:lnTo>
                  <a:pt x="1022109" y="303475"/>
                </a:lnTo>
                <a:lnTo>
                  <a:pt x="1168167" y="222961"/>
                </a:lnTo>
                <a:lnTo>
                  <a:pt x="1318842" y="154834"/>
                </a:lnTo>
                <a:lnTo>
                  <a:pt x="1473366" y="99093"/>
                </a:lnTo>
                <a:lnTo>
                  <a:pt x="1630968" y="55740"/>
                </a:lnTo>
                <a:lnTo>
                  <a:pt x="1790879" y="24773"/>
                </a:lnTo>
                <a:lnTo>
                  <a:pt x="1952329" y="6193"/>
                </a:lnTo>
                <a:lnTo>
                  <a:pt x="2114549" y="0"/>
                </a:lnTo>
                <a:lnTo>
                  <a:pt x="2276769" y="6193"/>
                </a:lnTo>
                <a:lnTo>
                  <a:pt x="2438219" y="24773"/>
                </a:lnTo>
                <a:lnTo>
                  <a:pt x="2598131" y="55740"/>
                </a:lnTo>
                <a:lnTo>
                  <a:pt x="2755733" y="99093"/>
                </a:lnTo>
                <a:lnTo>
                  <a:pt x="2910257" y="154834"/>
                </a:lnTo>
                <a:lnTo>
                  <a:pt x="3060933" y="222961"/>
                </a:lnTo>
                <a:lnTo>
                  <a:pt x="3206991" y="303475"/>
                </a:lnTo>
                <a:lnTo>
                  <a:pt x="3347662" y="396375"/>
                </a:lnTo>
                <a:lnTo>
                  <a:pt x="3482176" y="501663"/>
                </a:lnTo>
                <a:lnTo>
                  <a:pt x="3609764" y="619337"/>
                </a:lnTo>
              </a:path>
            </a:pathLst>
          </a:custGeom>
          <a:ln w="12700">
            <a:solidFill>
              <a:srgbClr val="746F8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19"/>
          <p:cNvSpPr/>
          <p:nvPr/>
        </p:nvSpPr>
        <p:spPr>
          <a:xfrm>
            <a:off x="7159689" y="6579669"/>
            <a:ext cx="202565" cy="201930"/>
          </a:xfrm>
          <a:custGeom>
            <a:avLst/>
            <a:gdLst/>
            <a:ahLst/>
            <a:cxnLst/>
            <a:rect l="l" t="t" r="r" b="b"/>
            <a:pathLst>
              <a:path w="202564" h="201929">
                <a:moveTo>
                  <a:pt x="100623" y="0"/>
                </a:moveTo>
                <a:lnTo>
                  <a:pt x="55841" y="9467"/>
                </a:lnTo>
                <a:lnTo>
                  <a:pt x="18519" y="43464"/>
                </a:lnTo>
                <a:lnTo>
                  <a:pt x="855" y="89926"/>
                </a:lnTo>
                <a:lnTo>
                  <a:pt x="0" y="101737"/>
                </a:lnTo>
                <a:lnTo>
                  <a:pt x="534" y="113425"/>
                </a:lnTo>
                <a:lnTo>
                  <a:pt x="16233" y="156932"/>
                </a:lnTo>
                <a:lnTo>
                  <a:pt x="44596" y="183734"/>
                </a:lnTo>
                <a:lnTo>
                  <a:pt x="91022" y="200739"/>
                </a:lnTo>
                <a:lnTo>
                  <a:pt x="102875" y="201433"/>
                </a:lnTo>
                <a:lnTo>
                  <a:pt x="114612" y="200732"/>
                </a:lnTo>
                <a:lnTo>
                  <a:pt x="158290" y="184268"/>
                </a:lnTo>
                <a:lnTo>
                  <a:pt x="188154" y="152365"/>
                </a:lnTo>
                <a:lnTo>
                  <a:pt x="202191" y="106108"/>
                </a:lnTo>
                <a:lnTo>
                  <a:pt x="202137" y="94043"/>
                </a:lnTo>
                <a:lnTo>
                  <a:pt x="187670" y="47890"/>
                </a:lnTo>
                <a:lnTo>
                  <a:pt x="158891" y="19498"/>
                </a:lnTo>
                <a:lnTo>
                  <a:pt x="124190" y="3500"/>
                </a:lnTo>
                <a:lnTo>
                  <a:pt x="100623" y="0"/>
                </a:lnTo>
                <a:close/>
              </a:path>
            </a:pathLst>
          </a:custGeom>
          <a:solidFill>
            <a:srgbClr val="97D7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23"/>
          <p:cNvSpPr/>
          <p:nvPr/>
        </p:nvSpPr>
        <p:spPr>
          <a:xfrm>
            <a:off x="6296089" y="8573569"/>
            <a:ext cx="202565" cy="201930"/>
          </a:xfrm>
          <a:custGeom>
            <a:avLst/>
            <a:gdLst/>
            <a:ahLst/>
            <a:cxnLst/>
            <a:rect l="l" t="t" r="r" b="b"/>
            <a:pathLst>
              <a:path w="202564" h="201929">
                <a:moveTo>
                  <a:pt x="100622" y="0"/>
                </a:moveTo>
                <a:lnTo>
                  <a:pt x="55840" y="9467"/>
                </a:lnTo>
                <a:lnTo>
                  <a:pt x="18519" y="43464"/>
                </a:lnTo>
                <a:lnTo>
                  <a:pt x="855" y="89926"/>
                </a:lnTo>
                <a:lnTo>
                  <a:pt x="0" y="101737"/>
                </a:lnTo>
                <a:lnTo>
                  <a:pt x="534" y="113425"/>
                </a:lnTo>
                <a:lnTo>
                  <a:pt x="16233" y="156932"/>
                </a:lnTo>
                <a:lnTo>
                  <a:pt x="44596" y="183734"/>
                </a:lnTo>
                <a:lnTo>
                  <a:pt x="91022" y="200739"/>
                </a:lnTo>
                <a:lnTo>
                  <a:pt x="102875" y="201433"/>
                </a:lnTo>
                <a:lnTo>
                  <a:pt x="114612" y="200732"/>
                </a:lnTo>
                <a:lnTo>
                  <a:pt x="158290" y="184268"/>
                </a:lnTo>
                <a:lnTo>
                  <a:pt x="188154" y="152364"/>
                </a:lnTo>
                <a:lnTo>
                  <a:pt x="202191" y="106107"/>
                </a:lnTo>
                <a:lnTo>
                  <a:pt x="202137" y="94042"/>
                </a:lnTo>
                <a:lnTo>
                  <a:pt x="187670" y="47889"/>
                </a:lnTo>
                <a:lnTo>
                  <a:pt x="158891" y="19497"/>
                </a:lnTo>
                <a:lnTo>
                  <a:pt x="124190" y="3500"/>
                </a:lnTo>
                <a:lnTo>
                  <a:pt x="100622" y="0"/>
                </a:lnTo>
                <a:close/>
              </a:path>
            </a:pathLst>
          </a:custGeom>
          <a:solidFill>
            <a:srgbClr val="97D7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24"/>
          <p:cNvSpPr/>
          <p:nvPr/>
        </p:nvSpPr>
        <p:spPr>
          <a:xfrm>
            <a:off x="6689789" y="5322369"/>
            <a:ext cx="202565" cy="201930"/>
          </a:xfrm>
          <a:custGeom>
            <a:avLst/>
            <a:gdLst/>
            <a:ahLst/>
            <a:cxnLst/>
            <a:rect l="l" t="t" r="r" b="b"/>
            <a:pathLst>
              <a:path w="202564" h="201929">
                <a:moveTo>
                  <a:pt x="100623" y="0"/>
                </a:moveTo>
                <a:lnTo>
                  <a:pt x="55841" y="9467"/>
                </a:lnTo>
                <a:lnTo>
                  <a:pt x="18519" y="43464"/>
                </a:lnTo>
                <a:lnTo>
                  <a:pt x="855" y="89926"/>
                </a:lnTo>
                <a:lnTo>
                  <a:pt x="0" y="101737"/>
                </a:lnTo>
                <a:lnTo>
                  <a:pt x="534" y="113425"/>
                </a:lnTo>
                <a:lnTo>
                  <a:pt x="16233" y="156932"/>
                </a:lnTo>
                <a:lnTo>
                  <a:pt x="44596" y="183734"/>
                </a:lnTo>
                <a:lnTo>
                  <a:pt x="91022" y="200739"/>
                </a:lnTo>
                <a:lnTo>
                  <a:pt x="102875" y="201433"/>
                </a:lnTo>
                <a:lnTo>
                  <a:pt x="114612" y="200732"/>
                </a:lnTo>
                <a:lnTo>
                  <a:pt x="158290" y="184268"/>
                </a:lnTo>
                <a:lnTo>
                  <a:pt x="188154" y="152365"/>
                </a:lnTo>
                <a:lnTo>
                  <a:pt x="202191" y="106108"/>
                </a:lnTo>
                <a:lnTo>
                  <a:pt x="202137" y="94043"/>
                </a:lnTo>
                <a:lnTo>
                  <a:pt x="187670" y="47890"/>
                </a:lnTo>
                <a:lnTo>
                  <a:pt x="158891" y="19498"/>
                </a:lnTo>
                <a:lnTo>
                  <a:pt x="124190" y="3500"/>
                </a:lnTo>
                <a:lnTo>
                  <a:pt x="100623" y="0"/>
                </a:lnTo>
                <a:close/>
              </a:path>
            </a:pathLst>
          </a:custGeom>
          <a:solidFill>
            <a:srgbClr val="97D7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25"/>
          <p:cNvSpPr/>
          <p:nvPr/>
        </p:nvSpPr>
        <p:spPr>
          <a:xfrm>
            <a:off x="5368989" y="7455969"/>
            <a:ext cx="202565" cy="201930"/>
          </a:xfrm>
          <a:custGeom>
            <a:avLst/>
            <a:gdLst/>
            <a:ahLst/>
            <a:cxnLst/>
            <a:rect l="l" t="t" r="r" b="b"/>
            <a:pathLst>
              <a:path w="202564" h="201929">
                <a:moveTo>
                  <a:pt x="100623" y="0"/>
                </a:moveTo>
                <a:lnTo>
                  <a:pt x="55841" y="9467"/>
                </a:lnTo>
                <a:lnTo>
                  <a:pt x="18519" y="43464"/>
                </a:lnTo>
                <a:lnTo>
                  <a:pt x="855" y="89926"/>
                </a:lnTo>
                <a:lnTo>
                  <a:pt x="0" y="101737"/>
                </a:lnTo>
                <a:lnTo>
                  <a:pt x="534" y="113425"/>
                </a:lnTo>
                <a:lnTo>
                  <a:pt x="16233" y="156932"/>
                </a:lnTo>
                <a:lnTo>
                  <a:pt x="44596" y="183734"/>
                </a:lnTo>
                <a:lnTo>
                  <a:pt x="91022" y="200739"/>
                </a:lnTo>
                <a:lnTo>
                  <a:pt x="102875" y="201433"/>
                </a:lnTo>
                <a:lnTo>
                  <a:pt x="114612" y="200732"/>
                </a:lnTo>
                <a:lnTo>
                  <a:pt x="158290" y="184268"/>
                </a:lnTo>
                <a:lnTo>
                  <a:pt x="188154" y="152365"/>
                </a:lnTo>
                <a:lnTo>
                  <a:pt x="202191" y="106108"/>
                </a:lnTo>
                <a:lnTo>
                  <a:pt x="202137" y="94043"/>
                </a:lnTo>
                <a:lnTo>
                  <a:pt x="187670" y="47890"/>
                </a:lnTo>
                <a:lnTo>
                  <a:pt x="158891" y="19498"/>
                </a:lnTo>
                <a:lnTo>
                  <a:pt x="124190" y="3500"/>
                </a:lnTo>
                <a:lnTo>
                  <a:pt x="100623" y="0"/>
                </a:lnTo>
                <a:close/>
              </a:path>
            </a:pathLst>
          </a:custGeom>
          <a:solidFill>
            <a:srgbClr val="97D7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26"/>
          <p:cNvSpPr/>
          <p:nvPr/>
        </p:nvSpPr>
        <p:spPr>
          <a:xfrm>
            <a:off x="5521389" y="5677969"/>
            <a:ext cx="202565" cy="201930"/>
          </a:xfrm>
          <a:custGeom>
            <a:avLst/>
            <a:gdLst/>
            <a:ahLst/>
            <a:cxnLst/>
            <a:rect l="l" t="t" r="r" b="b"/>
            <a:pathLst>
              <a:path w="202564" h="201929">
                <a:moveTo>
                  <a:pt x="100623" y="0"/>
                </a:moveTo>
                <a:lnTo>
                  <a:pt x="55841" y="9467"/>
                </a:lnTo>
                <a:lnTo>
                  <a:pt x="18519" y="43464"/>
                </a:lnTo>
                <a:lnTo>
                  <a:pt x="855" y="89926"/>
                </a:lnTo>
                <a:lnTo>
                  <a:pt x="0" y="101737"/>
                </a:lnTo>
                <a:lnTo>
                  <a:pt x="534" y="113425"/>
                </a:lnTo>
                <a:lnTo>
                  <a:pt x="16233" y="156932"/>
                </a:lnTo>
                <a:lnTo>
                  <a:pt x="44596" y="183734"/>
                </a:lnTo>
                <a:lnTo>
                  <a:pt x="91022" y="200739"/>
                </a:lnTo>
                <a:lnTo>
                  <a:pt x="102875" y="201433"/>
                </a:lnTo>
                <a:lnTo>
                  <a:pt x="114612" y="200732"/>
                </a:lnTo>
                <a:lnTo>
                  <a:pt x="158290" y="184268"/>
                </a:lnTo>
                <a:lnTo>
                  <a:pt x="188154" y="152365"/>
                </a:lnTo>
                <a:lnTo>
                  <a:pt x="202191" y="106108"/>
                </a:lnTo>
                <a:lnTo>
                  <a:pt x="202137" y="94043"/>
                </a:lnTo>
                <a:lnTo>
                  <a:pt x="187670" y="47890"/>
                </a:lnTo>
                <a:lnTo>
                  <a:pt x="158891" y="19498"/>
                </a:lnTo>
                <a:lnTo>
                  <a:pt x="124190" y="3500"/>
                </a:lnTo>
                <a:lnTo>
                  <a:pt x="100623" y="0"/>
                </a:lnTo>
                <a:close/>
              </a:path>
            </a:pathLst>
          </a:custGeom>
          <a:solidFill>
            <a:srgbClr val="97D7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27"/>
          <p:cNvSpPr/>
          <p:nvPr/>
        </p:nvSpPr>
        <p:spPr>
          <a:xfrm>
            <a:off x="6296089" y="7455969"/>
            <a:ext cx="202565" cy="201930"/>
          </a:xfrm>
          <a:custGeom>
            <a:avLst/>
            <a:gdLst/>
            <a:ahLst/>
            <a:cxnLst/>
            <a:rect l="l" t="t" r="r" b="b"/>
            <a:pathLst>
              <a:path w="202564" h="201929">
                <a:moveTo>
                  <a:pt x="100623" y="0"/>
                </a:moveTo>
                <a:lnTo>
                  <a:pt x="55841" y="9467"/>
                </a:lnTo>
                <a:lnTo>
                  <a:pt x="18519" y="43464"/>
                </a:lnTo>
                <a:lnTo>
                  <a:pt x="855" y="89926"/>
                </a:lnTo>
                <a:lnTo>
                  <a:pt x="0" y="101737"/>
                </a:lnTo>
                <a:lnTo>
                  <a:pt x="534" y="113425"/>
                </a:lnTo>
                <a:lnTo>
                  <a:pt x="16233" y="156932"/>
                </a:lnTo>
                <a:lnTo>
                  <a:pt x="44596" y="183734"/>
                </a:lnTo>
                <a:lnTo>
                  <a:pt x="91022" y="200739"/>
                </a:lnTo>
                <a:lnTo>
                  <a:pt x="102875" y="201433"/>
                </a:lnTo>
                <a:lnTo>
                  <a:pt x="114612" y="200732"/>
                </a:lnTo>
                <a:lnTo>
                  <a:pt x="158290" y="184268"/>
                </a:lnTo>
                <a:lnTo>
                  <a:pt x="188154" y="152365"/>
                </a:lnTo>
                <a:lnTo>
                  <a:pt x="202191" y="106108"/>
                </a:lnTo>
                <a:lnTo>
                  <a:pt x="202137" y="94043"/>
                </a:lnTo>
                <a:lnTo>
                  <a:pt x="187670" y="47890"/>
                </a:lnTo>
                <a:lnTo>
                  <a:pt x="158891" y="19498"/>
                </a:lnTo>
                <a:lnTo>
                  <a:pt x="124190" y="3500"/>
                </a:lnTo>
                <a:lnTo>
                  <a:pt x="100623" y="0"/>
                </a:lnTo>
                <a:close/>
              </a:path>
            </a:pathLst>
          </a:custGeom>
          <a:solidFill>
            <a:srgbClr val="97D7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28"/>
          <p:cNvSpPr/>
          <p:nvPr/>
        </p:nvSpPr>
        <p:spPr>
          <a:xfrm>
            <a:off x="7591489" y="7240069"/>
            <a:ext cx="202565" cy="201930"/>
          </a:xfrm>
          <a:custGeom>
            <a:avLst/>
            <a:gdLst/>
            <a:ahLst/>
            <a:cxnLst/>
            <a:rect l="l" t="t" r="r" b="b"/>
            <a:pathLst>
              <a:path w="202564" h="201929">
                <a:moveTo>
                  <a:pt x="100623" y="0"/>
                </a:moveTo>
                <a:lnTo>
                  <a:pt x="55841" y="9467"/>
                </a:lnTo>
                <a:lnTo>
                  <a:pt x="18519" y="43464"/>
                </a:lnTo>
                <a:lnTo>
                  <a:pt x="855" y="89926"/>
                </a:lnTo>
                <a:lnTo>
                  <a:pt x="0" y="101737"/>
                </a:lnTo>
                <a:lnTo>
                  <a:pt x="534" y="113425"/>
                </a:lnTo>
                <a:lnTo>
                  <a:pt x="16233" y="156932"/>
                </a:lnTo>
                <a:lnTo>
                  <a:pt x="44596" y="183734"/>
                </a:lnTo>
                <a:lnTo>
                  <a:pt x="91022" y="200739"/>
                </a:lnTo>
                <a:lnTo>
                  <a:pt x="102875" y="201433"/>
                </a:lnTo>
                <a:lnTo>
                  <a:pt x="114612" y="200732"/>
                </a:lnTo>
                <a:lnTo>
                  <a:pt x="158290" y="184268"/>
                </a:lnTo>
                <a:lnTo>
                  <a:pt x="188154" y="152365"/>
                </a:lnTo>
                <a:lnTo>
                  <a:pt x="202191" y="106108"/>
                </a:lnTo>
                <a:lnTo>
                  <a:pt x="202137" y="94043"/>
                </a:lnTo>
                <a:lnTo>
                  <a:pt x="187670" y="47890"/>
                </a:lnTo>
                <a:lnTo>
                  <a:pt x="158891" y="19498"/>
                </a:lnTo>
                <a:lnTo>
                  <a:pt x="124190" y="3500"/>
                </a:lnTo>
                <a:lnTo>
                  <a:pt x="100623" y="0"/>
                </a:lnTo>
                <a:close/>
              </a:path>
            </a:pathLst>
          </a:custGeom>
          <a:solidFill>
            <a:srgbClr val="97D7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29"/>
          <p:cNvSpPr/>
          <p:nvPr/>
        </p:nvSpPr>
        <p:spPr>
          <a:xfrm>
            <a:off x="6994589" y="7963969"/>
            <a:ext cx="202565" cy="201930"/>
          </a:xfrm>
          <a:custGeom>
            <a:avLst/>
            <a:gdLst/>
            <a:ahLst/>
            <a:cxnLst/>
            <a:rect l="l" t="t" r="r" b="b"/>
            <a:pathLst>
              <a:path w="202564" h="201929">
                <a:moveTo>
                  <a:pt x="100623" y="0"/>
                </a:moveTo>
                <a:lnTo>
                  <a:pt x="55841" y="9467"/>
                </a:lnTo>
                <a:lnTo>
                  <a:pt x="18519" y="43464"/>
                </a:lnTo>
                <a:lnTo>
                  <a:pt x="855" y="89926"/>
                </a:lnTo>
                <a:lnTo>
                  <a:pt x="0" y="101737"/>
                </a:lnTo>
                <a:lnTo>
                  <a:pt x="534" y="113425"/>
                </a:lnTo>
                <a:lnTo>
                  <a:pt x="16233" y="156932"/>
                </a:lnTo>
                <a:lnTo>
                  <a:pt x="44596" y="183734"/>
                </a:lnTo>
                <a:lnTo>
                  <a:pt x="91022" y="200739"/>
                </a:lnTo>
                <a:lnTo>
                  <a:pt x="102875" y="201433"/>
                </a:lnTo>
                <a:lnTo>
                  <a:pt x="114612" y="200732"/>
                </a:lnTo>
                <a:lnTo>
                  <a:pt x="158290" y="184268"/>
                </a:lnTo>
                <a:lnTo>
                  <a:pt x="188154" y="152365"/>
                </a:lnTo>
                <a:lnTo>
                  <a:pt x="202191" y="106108"/>
                </a:lnTo>
                <a:lnTo>
                  <a:pt x="202137" y="94043"/>
                </a:lnTo>
                <a:lnTo>
                  <a:pt x="187670" y="47890"/>
                </a:lnTo>
                <a:lnTo>
                  <a:pt x="158891" y="19498"/>
                </a:lnTo>
                <a:lnTo>
                  <a:pt x="124190" y="3500"/>
                </a:lnTo>
                <a:lnTo>
                  <a:pt x="100623" y="0"/>
                </a:lnTo>
                <a:close/>
              </a:path>
            </a:pathLst>
          </a:custGeom>
          <a:solidFill>
            <a:srgbClr val="97D7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30"/>
          <p:cNvSpPr/>
          <p:nvPr/>
        </p:nvSpPr>
        <p:spPr>
          <a:xfrm>
            <a:off x="6461189" y="6655869"/>
            <a:ext cx="202565" cy="201930"/>
          </a:xfrm>
          <a:custGeom>
            <a:avLst/>
            <a:gdLst/>
            <a:ahLst/>
            <a:cxnLst/>
            <a:rect l="l" t="t" r="r" b="b"/>
            <a:pathLst>
              <a:path w="202564" h="201929">
                <a:moveTo>
                  <a:pt x="100623" y="0"/>
                </a:moveTo>
                <a:lnTo>
                  <a:pt x="55841" y="9467"/>
                </a:lnTo>
                <a:lnTo>
                  <a:pt x="18519" y="43464"/>
                </a:lnTo>
                <a:lnTo>
                  <a:pt x="855" y="89926"/>
                </a:lnTo>
                <a:lnTo>
                  <a:pt x="0" y="101737"/>
                </a:lnTo>
                <a:lnTo>
                  <a:pt x="534" y="113425"/>
                </a:lnTo>
                <a:lnTo>
                  <a:pt x="16233" y="156932"/>
                </a:lnTo>
                <a:lnTo>
                  <a:pt x="44596" y="183734"/>
                </a:lnTo>
                <a:lnTo>
                  <a:pt x="91022" y="200739"/>
                </a:lnTo>
                <a:lnTo>
                  <a:pt x="102875" y="201433"/>
                </a:lnTo>
                <a:lnTo>
                  <a:pt x="114612" y="200732"/>
                </a:lnTo>
                <a:lnTo>
                  <a:pt x="158290" y="184268"/>
                </a:lnTo>
                <a:lnTo>
                  <a:pt x="188154" y="152365"/>
                </a:lnTo>
                <a:lnTo>
                  <a:pt x="202191" y="106108"/>
                </a:lnTo>
                <a:lnTo>
                  <a:pt x="202137" y="94043"/>
                </a:lnTo>
                <a:lnTo>
                  <a:pt x="187670" y="47890"/>
                </a:lnTo>
                <a:lnTo>
                  <a:pt x="158891" y="19498"/>
                </a:lnTo>
                <a:lnTo>
                  <a:pt x="124190" y="3500"/>
                </a:lnTo>
                <a:lnTo>
                  <a:pt x="100623" y="0"/>
                </a:lnTo>
                <a:close/>
              </a:path>
            </a:pathLst>
          </a:custGeom>
          <a:solidFill>
            <a:srgbClr val="97D7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31"/>
          <p:cNvSpPr/>
          <p:nvPr/>
        </p:nvSpPr>
        <p:spPr>
          <a:xfrm>
            <a:off x="6626289" y="6249469"/>
            <a:ext cx="202565" cy="201930"/>
          </a:xfrm>
          <a:custGeom>
            <a:avLst/>
            <a:gdLst/>
            <a:ahLst/>
            <a:cxnLst/>
            <a:rect l="l" t="t" r="r" b="b"/>
            <a:pathLst>
              <a:path w="202564" h="201929">
                <a:moveTo>
                  <a:pt x="100622" y="0"/>
                </a:moveTo>
                <a:lnTo>
                  <a:pt x="55840" y="9468"/>
                </a:lnTo>
                <a:lnTo>
                  <a:pt x="18519" y="43464"/>
                </a:lnTo>
                <a:lnTo>
                  <a:pt x="855" y="89927"/>
                </a:lnTo>
                <a:lnTo>
                  <a:pt x="0" y="101738"/>
                </a:lnTo>
                <a:lnTo>
                  <a:pt x="534" y="113426"/>
                </a:lnTo>
                <a:lnTo>
                  <a:pt x="16233" y="156933"/>
                </a:lnTo>
                <a:lnTo>
                  <a:pt x="44596" y="183735"/>
                </a:lnTo>
                <a:lnTo>
                  <a:pt x="91023" y="200739"/>
                </a:lnTo>
                <a:lnTo>
                  <a:pt x="102875" y="201433"/>
                </a:lnTo>
                <a:lnTo>
                  <a:pt x="114613" y="200732"/>
                </a:lnTo>
                <a:lnTo>
                  <a:pt x="158291" y="184269"/>
                </a:lnTo>
                <a:lnTo>
                  <a:pt x="188154" y="152365"/>
                </a:lnTo>
                <a:lnTo>
                  <a:pt x="202190" y="106107"/>
                </a:lnTo>
                <a:lnTo>
                  <a:pt x="202136" y="94042"/>
                </a:lnTo>
                <a:lnTo>
                  <a:pt x="187669" y="47888"/>
                </a:lnTo>
                <a:lnTo>
                  <a:pt x="158890" y="19497"/>
                </a:lnTo>
                <a:lnTo>
                  <a:pt x="124190" y="3499"/>
                </a:lnTo>
                <a:lnTo>
                  <a:pt x="100622" y="0"/>
                </a:lnTo>
                <a:close/>
              </a:path>
            </a:pathLst>
          </a:custGeom>
          <a:solidFill>
            <a:srgbClr val="97D7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32"/>
          <p:cNvSpPr/>
          <p:nvPr/>
        </p:nvSpPr>
        <p:spPr>
          <a:xfrm>
            <a:off x="5737289" y="6973369"/>
            <a:ext cx="202565" cy="201930"/>
          </a:xfrm>
          <a:custGeom>
            <a:avLst/>
            <a:gdLst/>
            <a:ahLst/>
            <a:cxnLst/>
            <a:rect l="l" t="t" r="r" b="b"/>
            <a:pathLst>
              <a:path w="202564" h="201929">
                <a:moveTo>
                  <a:pt x="100622" y="0"/>
                </a:moveTo>
                <a:lnTo>
                  <a:pt x="55840" y="9468"/>
                </a:lnTo>
                <a:lnTo>
                  <a:pt x="18519" y="43464"/>
                </a:lnTo>
                <a:lnTo>
                  <a:pt x="855" y="89927"/>
                </a:lnTo>
                <a:lnTo>
                  <a:pt x="0" y="101738"/>
                </a:lnTo>
                <a:lnTo>
                  <a:pt x="534" y="113426"/>
                </a:lnTo>
                <a:lnTo>
                  <a:pt x="16233" y="156933"/>
                </a:lnTo>
                <a:lnTo>
                  <a:pt x="44596" y="183735"/>
                </a:lnTo>
                <a:lnTo>
                  <a:pt x="91023" y="200739"/>
                </a:lnTo>
                <a:lnTo>
                  <a:pt x="102875" y="201433"/>
                </a:lnTo>
                <a:lnTo>
                  <a:pt x="114613" y="200732"/>
                </a:lnTo>
                <a:lnTo>
                  <a:pt x="158291" y="184269"/>
                </a:lnTo>
                <a:lnTo>
                  <a:pt x="188154" y="152365"/>
                </a:lnTo>
                <a:lnTo>
                  <a:pt x="202190" y="106107"/>
                </a:lnTo>
                <a:lnTo>
                  <a:pt x="202136" y="94042"/>
                </a:lnTo>
                <a:lnTo>
                  <a:pt x="187669" y="47888"/>
                </a:lnTo>
                <a:lnTo>
                  <a:pt x="158890" y="19497"/>
                </a:lnTo>
                <a:lnTo>
                  <a:pt x="124190" y="3499"/>
                </a:lnTo>
                <a:lnTo>
                  <a:pt x="100622" y="0"/>
                </a:lnTo>
                <a:close/>
              </a:path>
            </a:pathLst>
          </a:custGeom>
          <a:solidFill>
            <a:srgbClr val="97D7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34"/>
          <p:cNvSpPr/>
          <p:nvPr/>
        </p:nvSpPr>
        <p:spPr>
          <a:xfrm>
            <a:off x="7591489" y="6363769"/>
            <a:ext cx="202565" cy="201930"/>
          </a:xfrm>
          <a:custGeom>
            <a:avLst/>
            <a:gdLst/>
            <a:ahLst/>
            <a:cxnLst/>
            <a:rect l="l" t="t" r="r" b="b"/>
            <a:pathLst>
              <a:path w="202564" h="201929">
                <a:moveTo>
                  <a:pt x="100623" y="0"/>
                </a:moveTo>
                <a:lnTo>
                  <a:pt x="55841" y="9467"/>
                </a:lnTo>
                <a:lnTo>
                  <a:pt x="18519" y="43464"/>
                </a:lnTo>
                <a:lnTo>
                  <a:pt x="855" y="89926"/>
                </a:lnTo>
                <a:lnTo>
                  <a:pt x="0" y="101737"/>
                </a:lnTo>
                <a:lnTo>
                  <a:pt x="534" y="113425"/>
                </a:lnTo>
                <a:lnTo>
                  <a:pt x="16233" y="156932"/>
                </a:lnTo>
                <a:lnTo>
                  <a:pt x="44596" y="183734"/>
                </a:lnTo>
                <a:lnTo>
                  <a:pt x="91022" y="200739"/>
                </a:lnTo>
                <a:lnTo>
                  <a:pt x="102875" y="201433"/>
                </a:lnTo>
                <a:lnTo>
                  <a:pt x="114612" y="200732"/>
                </a:lnTo>
                <a:lnTo>
                  <a:pt x="158290" y="184268"/>
                </a:lnTo>
                <a:lnTo>
                  <a:pt x="188154" y="152365"/>
                </a:lnTo>
                <a:lnTo>
                  <a:pt x="202191" y="106108"/>
                </a:lnTo>
                <a:lnTo>
                  <a:pt x="202137" y="94043"/>
                </a:lnTo>
                <a:lnTo>
                  <a:pt x="187670" y="47890"/>
                </a:lnTo>
                <a:lnTo>
                  <a:pt x="158891" y="19498"/>
                </a:lnTo>
                <a:lnTo>
                  <a:pt x="124190" y="3500"/>
                </a:lnTo>
                <a:lnTo>
                  <a:pt x="100623" y="0"/>
                </a:lnTo>
                <a:close/>
              </a:path>
            </a:pathLst>
          </a:custGeom>
          <a:solidFill>
            <a:srgbClr val="97D7FF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603225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3504308" y="3442649"/>
            <a:ext cx="10331647" cy="2868300"/>
            <a:chOff x="2631084" y="3442649"/>
            <a:chExt cx="10331647" cy="2868300"/>
          </a:xfrm>
        </p:grpSpPr>
        <p:sp>
          <p:nvSpPr>
            <p:cNvPr id="2" name="object 2"/>
            <p:cNvSpPr/>
            <p:nvPr/>
          </p:nvSpPr>
          <p:spPr>
            <a:xfrm>
              <a:off x="2631084" y="3442649"/>
              <a:ext cx="10331647" cy="28683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0933807" y="3584222"/>
              <a:ext cx="1892300" cy="2565400"/>
            </a:xfrm>
            <a:custGeom>
              <a:avLst/>
              <a:gdLst/>
              <a:ahLst/>
              <a:cxnLst/>
              <a:rect l="l" t="t" r="r" b="b"/>
              <a:pathLst>
                <a:path w="1892300" h="2565400">
                  <a:moveTo>
                    <a:pt x="0" y="0"/>
                  </a:moveTo>
                  <a:lnTo>
                    <a:pt x="1892299" y="0"/>
                  </a:lnTo>
                  <a:lnTo>
                    <a:pt x="1892299" y="2565399"/>
                  </a:lnTo>
                  <a:lnTo>
                    <a:pt x="0" y="2565399"/>
                  </a:lnTo>
                  <a:lnTo>
                    <a:pt x="0" y="0"/>
                  </a:lnTo>
                  <a:close/>
                </a:path>
              </a:pathLst>
            </a:custGeom>
            <a:ln w="50800">
              <a:solidFill>
                <a:srgbClr val="85888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4294967295"/>
          </p:nvPr>
        </p:nvSpPr>
        <p:spPr>
          <a:xfrm>
            <a:off x="0" y="9328150"/>
            <a:ext cx="373063" cy="276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/>
            <a:r>
              <a:rPr dirty="0">
                <a:solidFill>
                  <a:srgbClr val="FFFFFF"/>
                </a:solidFill>
              </a:rPr>
              <a:t>36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512639-3860-8149-BB6B-D1FE63767BD5}"/>
              </a:ext>
            </a:extLst>
          </p:cNvPr>
          <p:cNvSpPr txBox="1"/>
          <p:nvPr/>
        </p:nvSpPr>
        <p:spPr>
          <a:xfrm>
            <a:off x="14004131" y="4399745"/>
            <a:ext cx="268970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(hint: these are categorical data)</a:t>
            </a:r>
          </a:p>
        </p:txBody>
      </p:sp>
    </p:spTree>
    <p:extLst>
      <p:ext uri="{BB962C8B-B14F-4D97-AF65-F5344CB8AC3E}">
        <p14:creationId xmlns:p14="http://schemas.microsoft.com/office/powerpoint/2010/main" val="2113302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http://</a:t>
            </a:r>
            <a:r>
              <a:rPr lang="en-US" dirty="0" err="1">
                <a:hlinkClick r:id="rId2"/>
              </a:rPr>
              <a:t>students.brown.edu</a:t>
            </a:r>
            <a:r>
              <a:rPr lang="en-US" dirty="0">
                <a:hlinkClick r:id="rId2"/>
              </a:rPr>
              <a:t>/seeing-theory/</a:t>
            </a:r>
            <a:r>
              <a:rPr lang="en-US" dirty="0" err="1">
                <a:hlinkClick r:id="rId2"/>
              </a:rPr>
              <a:t>index.html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1093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visualizing sets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51583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9071482" y="4610100"/>
            <a:ext cx="5707349" cy="47371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193131" y="952500"/>
            <a:ext cx="2857500" cy="2857500"/>
          </a:xfrm>
          <a:custGeom>
            <a:avLst/>
            <a:gdLst/>
            <a:ahLst/>
            <a:cxnLst/>
            <a:rect l="l" t="t" r="r" b="b"/>
            <a:pathLst>
              <a:path w="2857500" h="2857500">
                <a:moveTo>
                  <a:pt x="1428748" y="0"/>
                </a:moveTo>
                <a:lnTo>
                  <a:pt x="1319140" y="4184"/>
                </a:lnTo>
                <a:lnTo>
                  <a:pt x="1210052" y="16738"/>
                </a:lnTo>
                <a:lnTo>
                  <a:pt x="1102004" y="37662"/>
                </a:lnTo>
                <a:lnTo>
                  <a:pt x="995517" y="66955"/>
                </a:lnTo>
                <a:lnTo>
                  <a:pt x="891109" y="104617"/>
                </a:lnTo>
                <a:lnTo>
                  <a:pt x="789301" y="150649"/>
                </a:lnTo>
                <a:lnTo>
                  <a:pt x="690613" y="205050"/>
                </a:lnTo>
                <a:lnTo>
                  <a:pt x="595566" y="267821"/>
                </a:lnTo>
                <a:lnTo>
                  <a:pt x="504678" y="338961"/>
                </a:lnTo>
                <a:lnTo>
                  <a:pt x="418471" y="418471"/>
                </a:lnTo>
                <a:lnTo>
                  <a:pt x="338961" y="504678"/>
                </a:lnTo>
                <a:lnTo>
                  <a:pt x="267821" y="595566"/>
                </a:lnTo>
                <a:lnTo>
                  <a:pt x="205050" y="690613"/>
                </a:lnTo>
                <a:lnTo>
                  <a:pt x="150649" y="789301"/>
                </a:lnTo>
                <a:lnTo>
                  <a:pt x="104617" y="891109"/>
                </a:lnTo>
                <a:lnTo>
                  <a:pt x="66955" y="995517"/>
                </a:lnTo>
                <a:lnTo>
                  <a:pt x="37662" y="1102005"/>
                </a:lnTo>
                <a:lnTo>
                  <a:pt x="16738" y="1210053"/>
                </a:lnTo>
                <a:lnTo>
                  <a:pt x="4184" y="1319141"/>
                </a:lnTo>
                <a:lnTo>
                  <a:pt x="0" y="1428749"/>
                </a:lnTo>
                <a:lnTo>
                  <a:pt x="4184" y="1538357"/>
                </a:lnTo>
                <a:lnTo>
                  <a:pt x="16738" y="1647445"/>
                </a:lnTo>
                <a:lnTo>
                  <a:pt x="37662" y="1755493"/>
                </a:lnTo>
                <a:lnTo>
                  <a:pt x="66955" y="1861981"/>
                </a:lnTo>
                <a:lnTo>
                  <a:pt x="104617" y="1966389"/>
                </a:lnTo>
                <a:lnTo>
                  <a:pt x="150649" y="2068197"/>
                </a:lnTo>
                <a:lnTo>
                  <a:pt x="205050" y="2166885"/>
                </a:lnTo>
                <a:lnTo>
                  <a:pt x="267821" y="2261933"/>
                </a:lnTo>
                <a:lnTo>
                  <a:pt x="338961" y="2352821"/>
                </a:lnTo>
                <a:lnTo>
                  <a:pt x="418471" y="2439029"/>
                </a:lnTo>
                <a:lnTo>
                  <a:pt x="504678" y="2518539"/>
                </a:lnTo>
                <a:lnTo>
                  <a:pt x="595566" y="2589679"/>
                </a:lnTo>
                <a:lnTo>
                  <a:pt x="690613" y="2652449"/>
                </a:lnTo>
                <a:lnTo>
                  <a:pt x="789301" y="2706850"/>
                </a:lnTo>
                <a:lnTo>
                  <a:pt x="891109" y="2752882"/>
                </a:lnTo>
                <a:lnTo>
                  <a:pt x="995517" y="2790545"/>
                </a:lnTo>
                <a:lnTo>
                  <a:pt x="1102004" y="2819837"/>
                </a:lnTo>
                <a:lnTo>
                  <a:pt x="1210052" y="2840761"/>
                </a:lnTo>
                <a:lnTo>
                  <a:pt x="1319140" y="2853315"/>
                </a:lnTo>
                <a:lnTo>
                  <a:pt x="1428748" y="2857500"/>
                </a:lnTo>
                <a:lnTo>
                  <a:pt x="1538356" y="2853315"/>
                </a:lnTo>
                <a:lnTo>
                  <a:pt x="1647444" y="2840761"/>
                </a:lnTo>
                <a:lnTo>
                  <a:pt x="1755492" y="2819837"/>
                </a:lnTo>
                <a:lnTo>
                  <a:pt x="1861980" y="2790545"/>
                </a:lnTo>
                <a:lnTo>
                  <a:pt x="1966389" y="2752882"/>
                </a:lnTo>
                <a:lnTo>
                  <a:pt x="2068197" y="2706850"/>
                </a:lnTo>
                <a:lnTo>
                  <a:pt x="2166885" y="2652449"/>
                </a:lnTo>
                <a:lnTo>
                  <a:pt x="2261933" y="2589679"/>
                </a:lnTo>
                <a:lnTo>
                  <a:pt x="2352821" y="2518539"/>
                </a:lnTo>
                <a:lnTo>
                  <a:pt x="2439029" y="2439029"/>
                </a:lnTo>
                <a:lnTo>
                  <a:pt x="2518539" y="2352821"/>
                </a:lnTo>
                <a:lnTo>
                  <a:pt x="2589679" y="2261933"/>
                </a:lnTo>
                <a:lnTo>
                  <a:pt x="2652449" y="2166885"/>
                </a:lnTo>
                <a:lnTo>
                  <a:pt x="2706850" y="2068197"/>
                </a:lnTo>
                <a:lnTo>
                  <a:pt x="2752882" y="1966389"/>
                </a:lnTo>
                <a:lnTo>
                  <a:pt x="2790545" y="1861981"/>
                </a:lnTo>
                <a:lnTo>
                  <a:pt x="2819837" y="1755493"/>
                </a:lnTo>
                <a:lnTo>
                  <a:pt x="2840761" y="1647445"/>
                </a:lnTo>
                <a:lnTo>
                  <a:pt x="2853315" y="1538357"/>
                </a:lnTo>
                <a:lnTo>
                  <a:pt x="2857500" y="1428749"/>
                </a:lnTo>
                <a:lnTo>
                  <a:pt x="2853315" y="1319141"/>
                </a:lnTo>
                <a:lnTo>
                  <a:pt x="2840761" y="1210053"/>
                </a:lnTo>
                <a:lnTo>
                  <a:pt x="2819837" y="1102005"/>
                </a:lnTo>
                <a:lnTo>
                  <a:pt x="2790545" y="995517"/>
                </a:lnTo>
                <a:lnTo>
                  <a:pt x="2752882" y="891109"/>
                </a:lnTo>
                <a:lnTo>
                  <a:pt x="2706850" y="789301"/>
                </a:lnTo>
                <a:lnTo>
                  <a:pt x="2652449" y="690613"/>
                </a:lnTo>
                <a:lnTo>
                  <a:pt x="2589679" y="595566"/>
                </a:lnTo>
                <a:lnTo>
                  <a:pt x="2518539" y="504678"/>
                </a:lnTo>
                <a:lnTo>
                  <a:pt x="2439029" y="418471"/>
                </a:lnTo>
                <a:lnTo>
                  <a:pt x="2352821" y="338961"/>
                </a:lnTo>
                <a:lnTo>
                  <a:pt x="2261933" y="267821"/>
                </a:lnTo>
                <a:lnTo>
                  <a:pt x="2166885" y="205050"/>
                </a:lnTo>
                <a:lnTo>
                  <a:pt x="2068197" y="150649"/>
                </a:lnTo>
                <a:lnTo>
                  <a:pt x="1966389" y="104617"/>
                </a:lnTo>
                <a:lnTo>
                  <a:pt x="1861980" y="66955"/>
                </a:lnTo>
                <a:lnTo>
                  <a:pt x="1755492" y="37662"/>
                </a:lnTo>
                <a:lnTo>
                  <a:pt x="1647444" y="16738"/>
                </a:lnTo>
                <a:lnTo>
                  <a:pt x="1538356" y="4184"/>
                </a:lnTo>
                <a:lnTo>
                  <a:pt x="1428748" y="0"/>
                </a:lnTo>
                <a:close/>
              </a:path>
            </a:pathLst>
          </a:custGeom>
          <a:solidFill>
            <a:srgbClr val="DEFD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193131" y="952500"/>
            <a:ext cx="2857500" cy="2857500"/>
          </a:xfrm>
          <a:custGeom>
            <a:avLst/>
            <a:gdLst/>
            <a:ahLst/>
            <a:cxnLst/>
            <a:rect l="l" t="t" r="r" b="b"/>
            <a:pathLst>
              <a:path w="2857500" h="2857500">
                <a:moveTo>
                  <a:pt x="2439029" y="418471"/>
                </a:moveTo>
                <a:lnTo>
                  <a:pt x="2518539" y="504678"/>
                </a:lnTo>
                <a:lnTo>
                  <a:pt x="2589679" y="595566"/>
                </a:lnTo>
                <a:lnTo>
                  <a:pt x="2652449" y="690614"/>
                </a:lnTo>
                <a:lnTo>
                  <a:pt x="2706850" y="789301"/>
                </a:lnTo>
                <a:lnTo>
                  <a:pt x="2752882" y="891109"/>
                </a:lnTo>
                <a:lnTo>
                  <a:pt x="2790545" y="995517"/>
                </a:lnTo>
                <a:lnTo>
                  <a:pt x="2819837" y="1102005"/>
                </a:lnTo>
                <a:lnTo>
                  <a:pt x="2840761" y="1210053"/>
                </a:lnTo>
                <a:lnTo>
                  <a:pt x="2853315" y="1319141"/>
                </a:lnTo>
                <a:lnTo>
                  <a:pt x="2857500" y="1428749"/>
                </a:lnTo>
                <a:lnTo>
                  <a:pt x="2853315" y="1538357"/>
                </a:lnTo>
                <a:lnTo>
                  <a:pt x="2840761" y="1647445"/>
                </a:lnTo>
                <a:lnTo>
                  <a:pt x="2819837" y="1755493"/>
                </a:lnTo>
                <a:lnTo>
                  <a:pt x="2790545" y="1861981"/>
                </a:lnTo>
                <a:lnTo>
                  <a:pt x="2752882" y="1966389"/>
                </a:lnTo>
                <a:lnTo>
                  <a:pt x="2706850" y="2068197"/>
                </a:lnTo>
                <a:lnTo>
                  <a:pt x="2652449" y="2166885"/>
                </a:lnTo>
                <a:lnTo>
                  <a:pt x="2589679" y="2261933"/>
                </a:lnTo>
                <a:lnTo>
                  <a:pt x="2518539" y="2352821"/>
                </a:lnTo>
                <a:lnTo>
                  <a:pt x="2439029" y="2439029"/>
                </a:lnTo>
                <a:lnTo>
                  <a:pt x="2352821" y="2518539"/>
                </a:lnTo>
                <a:lnTo>
                  <a:pt x="2261933" y="2589679"/>
                </a:lnTo>
                <a:lnTo>
                  <a:pt x="2166885" y="2652449"/>
                </a:lnTo>
                <a:lnTo>
                  <a:pt x="2068197" y="2706850"/>
                </a:lnTo>
                <a:lnTo>
                  <a:pt x="1966389" y="2752882"/>
                </a:lnTo>
                <a:lnTo>
                  <a:pt x="1861980" y="2790545"/>
                </a:lnTo>
                <a:lnTo>
                  <a:pt x="1755492" y="2819837"/>
                </a:lnTo>
                <a:lnTo>
                  <a:pt x="1647444" y="2840761"/>
                </a:lnTo>
                <a:lnTo>
                  <a:pt x="1538356" y="2853315"/>
                </a:lnTo>
                <a:lnTo>
                  <a:pt x="1428748" y="2857500"/>
                </a:lnTo>
                <a:lnTo>
                  <a:pt x="1319140" y="2853315"/>
                </a:lnTo>
                <a:lnTo>
                  <a:pt x="1210052" y="2840761"/>
                </a:lnTo>
                <a:lnTo>
                  <a:pt x="1102004" y="2819837"/>
                </a:lnTo>
                <a:lnTo>
                  <a:pt x="995517" y="2790545"/>
                </a:lnTo>
                <a:lnTo>
                  <a:pt x="891109" y="2752882"/>
                </a:lnTo>
                <a:lnTo>
                  <a:pt x="789301" y="2706850"/>
                </a:lnTo>
                <a:lnTo>
                  <a:pt x="690613" y="2652449"/>
                </a:lnTo>
                <a:lnTo>
                  <a:pt x="595566" y="2589679"/>
                </a:lnTo>
                <a:lnTo>
                  <a:pt x="504678" y="2518539"/>
                </a:lnTo>
                <a:lnTo>
                  <a:pt x="418471" y="2439029"/>
                </a:lnTo>
                <a:lnTo>
                  <a:pt x="338961" y="2352821"/>
                </a:lnTo>
                <a:lnTo>
                  <a:pt x="267821" y="2261933"/>
                </a:lnTo>
                <a:lnTo>
                  <a:pt x="205050" y="2166885"/>
                </a:lnTo>
                <a:lnTo>
                  <a:pt x="150649" y="2068197"/>
                </a:lnTo>
                <a:lnTo>
                  <a:pt x="104617" y="1966389"/>
                </a:lnTo>
                <a:lnTo>
                  <a:pt x="66955" y="1861981"/>
                </a:lnTo>
                <a:lnTo>
                  <a:pt x="37662" y="1755493"/>
                </a:lnTo>
                <a:lnTo>
                  <a:pt x="16738" y="1647445"/>
                </a:lnTo>
                <a:lnTo>
                  <a:pt x="4184" y="1538357"/>
                </a:lnTo>
                <a:lnTo>
                  <a:pt x="0" y="1428749"/>
                </a:lnTo>
                <a:lnTo>
                  <a:pt x="4184" y="1319141"/>
                </a:lnTo>
                <a:lnTo>
                  <a:pt x="16738" y="1210053"/>
                </a:lnTo>
                <a:lnTo>
                  <a:pt x="37662" y="1102005"/>
                </a:lnTo>
                <a:lnTo>
                  <a:pt x="66955" y="995517"/>
                </a:lnTo>
                <a:lnTo>
                  <a:pt x="104617" y="891109"/>
                </a:lnTo>
                <a:lnTo>
                  <a:pt x="150649" y="789301"/>
                </a:lnTo>
                <a:lnTo>
                  <a:pt x="205050" y="690614"/>
                </a:lnTo>
                <a:lnTo>
                  <a:pt x="267821" y="595566"/>
                </a:lnTo>
                <a:lnTo>
                  <a:pt x="338961" y="504678"/>
                </a:lnTo>
                <a:lnTo>
                  <a:pt x="418471" y="418471"/>
                </a:lnTo>
                <a:lnTo>
                  <a:pt x="504678" y="338961"/>
                </a:lnTo>
                <a:lnTo>
                  <a:pt x="595566" y="267821"/>
                </a:lnTo>
                <a:lnTo>
                  <a:pt x="690613" y="205050"/>
                </a:lnTo>
                <a:lnTo>
                  <a:pt x="789301" y="150649"/>
                </a:lnTo>
                <a:lnTo>
                  <a:pt x="891109" y="104617"/>
                </a:lnTo>
                <a:lnTo>
                  <a:pt x="995517" y="66955"/>
                </a:lnTo>
                <a:lnTo>
                  <a:pt x="1102004" y="37662"/>
                </a:lnTo>
                <a:lnTo>
                  <a:pt x="1210052" y="16738"/>
                </a:lnTo>
                <a:lnTo>
                  <a:pt x="1319140" y="4184"/>
                </a:lnTo>
                <a:lnTo>
                  <a:pt x="1428748" y="0"/>
                </a:lnTo>
                <a:lnTo>
                  <a:pt x="1538356" y="4184"/>
                </a:lnTo>
                <a:lnTo>
                  <a:pt x="1647444" y="16738"/>
                </a:lnTo>
                <a:lnTo>
                  <a:pt x="1755492" y="37662"/>
                </a:lnTo>
                <a:lnTo>
                  <a:pt x="1861980" y="66955"/>
                </a:lnTo>
                <a:lnTo>
                  <a:pt x="1966389" y="104617"/>
                </a:lnTo>
                <a:lnTo>
                  <a:pt x="2068197" y="150649"/>
                </a:lnTo>
                <a:lnTo>
                  <a:pt x="2166885" y="205050"/>
                </a:lnTo>
                <a:lnTo>
                  <a:pt x="2261933" y="267821"/>
                </a:lnTo>
                <a:lnTo>
                  <a:pt x="2352821" y="338961"/>
                </a:lnTo>
                <a:lnTo>
                  <a:pt x="2439029" y="418471"/>
                </a:lnTo>
              </a:path>
            </a:pathLst>
          </a:custGeom>
          <a:ln w="12700">
            <a:solidFill>
              <a:srgbClr val="746F8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628231" y="939800"/>
            <a:ext cx="2882900" cy="2882900"/>
          </a:xfrm>
          <a:custGeom>
            <a:avLst/>
            <a:gdLst/>
            <a:ahLst/>
            <a:cxnLst/>
            <a:rect l="l" t="t" r="r" b="b"/>
            <a:pathLst>
              <a:path w="2882900" h="2882900">
                <a:moveTo>
                  <a:pt x="1441448" y="0"/>
                </a:moveTo>
                <a:lnTo>
                  <a:pt x="1330866" y="4221"/>
                </a:lnTo>
                <a:lnTo>
                  <a:pt x="1220808" y="16887"/>
                </a:lnTo>
                <a:lnTo>
                  <a:pt x="1111800" y="37997"/>
                </a:lnTo>
                <a:lnTo>
                  <a:pt x="1004366" y="67550"/>
                </a:lnTo>
                <a:lnTo>
                  <a:pt x="899030" y="105547"/>
                </a:lnTo>
                <a:lnTo>
                  <a:pt x="796317" y="151988"/>
                </a:lnTo>
                <a:lnTo>
                  <a:pt x="696752" y="206873"/>
                </a:lnTo>
                <a:lnTo>
                  <a:pt x="600859" y="270202"/>
                </a:lnTo>
                <a:lnTo>
                  <a:pt x="509164" y="341974"/>
                </a:lnTo>
                <a:lnTo>
                  <a:pt x="422190" y="422190"/>
                </a:lnTo>
                <a:lnTo>
                  <a:pt x="341974" y="509164"/>
                </a:lnTo>
                <a:lnTo>
                  <a:pt x="270202" y="600860"/>
                </a:lnTo>
                <a:lnTo>
                  <a:pt x="206873" y="696752"/>
                </a:lnTo>
                <a:lnTo>
                  <a:pt x="151988" y="796317"/>
                </a:lnTo>
                <a:lnTo>
                  <a:pt x="105547" y="899030"/>
                </a:lnTo>
                <a:lnTo>
                  <a:pt x="67550" y="1004366"/>
                </a:lnTo>
                <a:lnTo>
                  <a:pt x="37997" y="1111801"/>
                </a:lnTo>
                <a:lnTo>
                  <a:pt x="16887" y="1220809"/>
                </a:lnTo>
                <a:lnTo>
                  <a:pt x="4221" y="1330867"/>
                </a:lnTo>
                <a:lnTo>
                  <a:pt x="0" y="1441449"/>
                </a:lnTo>
                <a:lnTo>
                  <a:pt x="4221" y="1552031"/>
                </a:lnTo>
                <a:lnTo>
                  <a:pt x="16887" y="1662089"/>
                </a:lnTo>
                <a:lnTo>
                  <a:pt x="37997" y="1771097"/>
                </a:lnTo>
                <a:lnTo>
                  <a:pt x="67550" y="1878532"/>
                </a:lnTo>
                <a:lnTo>
                  <a:pt x="105547" y="1983868"/>
                </a:lnTo>
                <a:lnTo>
                  <a:pt x="151988" y="2086581"/>
                </a:lnTo>
                <a:lnTo>
                  <a:pt x="206873" y="2186146"/>
                </a:lnTo>
                <a:lnTo>
                  <a:pt x="270202" y="2282039"/>
                </a:lnTo>
                <a:lnTo>
                  <a:pt x="341974" y="2373735"/>
                </a:lnTo>
                <a:lnTo>
                  <a:pt x="422190" y="2460709"/>
                </a:lnTo>
                <a:lnTo>
                  <a:pt x="509164" y="2540925"/>
                </a:lnTo>
                <a:lnTo>
                  <a:pt x="600859" y="2612698"/>
                </a:lnTo>
                <a:lnTo>
                  <a:pt x="696752" y="2676026"/>
                </a:lnTo>
                <a:lnTo>
                  <a:pt x="796317" y="2730911"/>
                </a:lnTo>
                <a:lnTo>
                  <a:pt x="899030" y="2777352"/>
                </a:lnTo>
                <a:lnTo>
                  <a:pt x="1004366" y="2815349"/>
                </a:lnTo>
                <a:lnTo>
                  <a:pt x="1111800" y="2844902"/>
                </a:lnTo>
                <a:lnTo>
                  <a:pt x="1220808" y="2866012"/>
                </a:lnTo>
                <a:lnTo>
                  <a:pt x="1330866" y="2878677"/>
                </a:lnTo>
                <a:lnTo>
                  <a:pt x="1441448" y="2882899"/>
                </a:lnTo>
                <a:lnTo>
                  <a:pt x="1552031" y="2878677"/>
                </a:lnTo>
                <a:lnTo>
                  <a:pt x="1662089" y="2866012"/>
                </a:lnTo>
                <a:lnTo>
                  <a:pt x="1771097" y="2844902"/>
                </a:lnTo>
                <a:lnTo>
                  <a:pt x="1878532" y="2815349"/>
                </a:lnTo>
                <a:lnTo>
                  <a:pt x="1983868" y="2777352"/>
                </a:lnTo>
                <a:lnTo>
                  <a:pt x="2086581" y="2730911"/>
                </a:lnTo>
                <a:lnTo>
                  <a:pt x="2186146" y="2676026"/>
                </a:lnTo>
                <a:lnTo>
                  <a:pt x="2282039" y="2612698"/>
                </a:lnTo>
                <a:lnTo>
                  <a:pt x="2373735" y="2540925"/>
                </a:lnTo>
                <a:lnTo>
                  <a:pt x="2460709" y="2460709"/>
                </a:lnTo>
                <a:lnTo>
                  <a:pt x="2540925" y="2373735"/>
                </a:lnTo>
                <a:lnTo>
                  <a:pt x="2612698" y="2282039"/>
                </a:lnTo>
                <a:lnTo>
                  <a:pt x="2676026" y="2186146"/>
                </a:lnTo>
                <a:lnTo>
                  <a:pt x="2730911" y="2086581"/>
                </a:lnTo>
                <a:lnTo>
                  <a:pt x="2777352" y="1983868"/>
                </a:lnTo>
                <a:lnTo>
                  <a:pt x="2815349" y="1878532"/>
                </a:lnTo>
                <a:lnTo>
                  <a:pt x="2844902" y="1771097"/>
                </a:lnTo>
                <a:lnTo>
                  <a:pt x="2866012" y="1662089"/>
                </a:lnTo>
                <a:lnTo>
                  <a:pt x="2878677" y="1552031"/>
                </a:lnTo>
                <a:lnTo>
                  <a:pt x="2882899" y="1441449"/>
                </a:lnTo>
                <a:lnTo>
                  <a:pt x="2878677" y="1330867"/>
                </a:lnTo>
                <a:lnTo>
                  <a:pt x="2866012" y="1220809"/>
                </a:lnTo>
                <a:lnTo>
                  <a:pt x="2844902" y="1111801"/>
                </a:lnTo>
                <a:lnTo>
                  <a:pt x="2815349" y="1004366"/>
                </a:lnTo>
                <a:lnTo>
                  <a:pt x="2777352" y="899030"/>
                </a:lnTo>
                <a:lnTo>
                  <a:pt x="2730911" y="796317"/>
                </a:lnTo>
                <a:lnTo>
                  <a:pt x="2676026" y="696752"/>
                </a:lnTo>
                <a:lnTo>
                  <a:pt x="2612698" y="600860"/>
                </a:lnTo>
                <a:lnTo>
                  <a:pt x="2540925" y="509164"/>
                </a:lnTo>
                <a:lnTo>
                  <a:pt x="2460709" y="422190"/>
                </a:lnTo>
                <a:lnTo>
                  <a:pt x="2373735" y="341974"/>
                </a:lnTo>
                <a:lnTo>
                  <a:pt x="2282039" y="270202"/>
                </a:lnTo>
                <a:lnTo>
                  <a:pt x="2186146" y="206873"/>
                </a:lnTo>
                <a:lnTo>
                  <a:pt x="2086581" y="151988"/>
                </a:lnTo>
                <a:lnTo>
                  <a:pt x="1983868" y="105547"/>
                </a:lnTo>
                <a:lnTo>
                  <a:pt x="1878532" y="67550"/>
                </a:lnTo>
                <a:lnTo>
                  <a:pt x="1771097" y="37997"/>
                </a:lnTo>
                <a:lnTo>
                  <a:pt x="1662089" y="16887"/>
                </a:lnTo>
                <a:lnTo>
                  <a:pt x="1552031" y="4221"/>
                </a:lnTo>
                <a:lnTo>
                  <a:pt x="1441448" y="0"/>
                </a:lnTo>
                <a:close/>
              </a:path>
            </a:pathLst>
          </a:custGeom>
          <a:solidFill>
            <a:srgbClr val="DCD3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628231" y="939800"/>
            <a:ext cx="2882900" cy="2882900"/>
          </a:xfrm>
          <a:custGeom>
            <a:avLst/>
            <a:gdLst/>
            <a:ahLst/>
            <a:cxnLst/>
            <a:rect l="l" t="t" r="r" b="b"/>
            <a:pathLst>
              <a:path w="2882900" h="2882900">
                <a:moveTo>
                  <a:pt x="2460710" y="422191"/>
                </a:moveTo>
                <a:lnTo>
                  <a:pt x="2540926" y="509164"/>
                </a:lnTo>
                <a:lnTo>
                  <a:pt x="2612698" y="600860"/>
                </a:lnTo>
                <a:lnTo>
                  <a:pt x="2676026" y="696752"/>
                </a:lnTo>
                <a:lnTo>
                  <a:pt x="2730911" y="796317"/>
                </a:lnTo>
                <a:lnTo>
                  <a:pt x="2777352" y="899030"/>
                </a:lnTo>
                <a:lnTo>
                  <a:pt x="2815349" y="1004366"/>
                </a:lnTo>
                <a:lnTo>
                  <a:pt x="2844902" y="1111801"/>
                </a:lnTo>
                <a:lnTo>
                  <a:pt x="2866012" y="1220809"/>
                </a:lnTo>
                <a:lnTo>
                  <a:pt x="2878678" y="1330867"/>
                </a:lnTo>
                <a:lnTo>
                  <a:pt x="2882900" y="1441449"/>
                </a:lnTo>
                <a:lnTo>
                  <a:pt x="2878678" y="1552031"/>
                </a:lnTo>
                <a:lnTo>
                  <a:pt x="2866012" y="1662089"/>
                </a:lnTo>
                <a:lnTo>
                  <a:pt x="2844902" y="1771098"/>
                </a:lnTo>
                <a:lnTo>
                  <a:pt x="2815349" y="1878532"/>
                </a:lnTo>
                <a:lnTo>
                  <a:pt x="2777352" y="1983868"/>
                </a:lnTo>
                <a:lnTo>
                  <a:pt x="2730911" y="2086581"/>
                </a:lnTo>
                <a:lnTo>
                  <a:pt x="2676026" y="2186147"/>
                </a:lnTo>
                <a:lnTo>
                  <a:pt x="2612698" y="2282039"/>
                </a:lnTo>
                <a:lnTo>
                  <a:pt x="2540926" y="2373735"/>
                </a:lnTo>
                <a:lnTo>
                  <a:pt x="2460710" y="2460710"/>
                </a:lnTo>
                <a:lnTo>
                  <a:pt x="2373735" y="2540926"/>
                </a:lnTo>
                <a:lnTo>
                  <a:pt x="2282039" y="2612698"/>
                </a:lnTo>
                <a:lnTo>
                  <a:pt x="2186147" y="2676026"/>
                </a:lnTo>
                <a:lnTo>
                  <a:pt x="2086581" y="2730911"/>
                </a:lnTo>
                <a:lnTo>
                  <a:pt x="1983868" y="2777352"/>
                </a:lnTo>
                <a:lnTo>
                  <a:pt x="1878532" y="2815349"/>
                </a:lnTo>
                <a:lnTo>
                  <a:pt x="1771098" y="2844902"/>
                </a:lnTo>
                <a:lnTo>
                  <a:pt x="1662089" y="2866012"/>
                </a:lnTo>
                <a:lnTo>
                  <a:pt x="1552031" y="2878678"/>
                </a:lnTo>
                <a:lnTo>
                  <a:pt x="1441449" y="2882900"/>
                </a:lnTo>
                <a:lnTo>
                  <a:pt x="1330867" y="2878678"/>
                </a:lnTo>
                <a:lnTo>
                  <a:pt x="1220809" y="2866012"/>
                </a:lnTo>
                <a:lnTo>
                  <a:pt x="1111801" y="2844902"/>
                </a:lnTo>
                <a:lnTo>
                  <a:pt x="1004366" y="2815349"/>
                </a:lnTo>
                <a:lnTo>
                  <a:pt x="899030" y="2777352"/>
                </a:lnTo>
                <a:lnTo>
                  <a:pt x="796317" y="2730911"/>
                </a:lnTo>
                <a:lnTo>
                  <a:pt x="696752" y="2676026"/>
                </a:lnTo>
                <a:lnTo>
                  <a:pt x="600860" y="2612698"/>
                </a:lnTo>
                <a:lnTo>
                  <a:pt x="509164" y="2540926"/>
                </a:lnTo>
                <a:lnTo>
                  <a:pt x="422191" y="2460710"/>
                </a:lnTo>
                <a:lnTo>
                  <a:pt x="341974" y="2373735"/>
                </a:lnTo>
                <a:lnTo>
                  <a:pt x="270202" y="2282039"/>
                </a:lnTo>
                <a:lnTo>
                  <a:pt x="206873" y="2186147"/>
                </a:lnTo>
                <a:lnTo>
                  <a:pt x="151988" y="2086581"/>
                </a:lnTo>
                <a:lnTo>
                  <a:pt x="105547" y="1983868"/>
                </a:lnTo>
                <a:lnTo>
                  <a:pt x="67550" y="1878532"/>
                </a:lnTo>
                <a:lnTo>
                  <a:pt x="37997" y="1771098"/>
                </a:lnTo>
                <a:lnTo>
                  <a:pt x="16887" y="1662089"/>
                </a:lnTo>
                <a:lnTo>
                  <a:pt x="4221" y="1552031"/>
                </a:lnTo>
                <a:lnTo>
                  <a:pt x="0" y="1441449"/>
                </a:lnTo>
                <a:lnTo>
                  <a:pt x="4221" y="1330867"/>
                </a:lnTo>
                <a:lnTo>
                  <a:pt x="16887" y="1220809"/>
                </a:lnTo>
                <a:lnTo>
                  <a:pt x="37997" y="1111801"/>
                </a:lnTo>
                <a:lnTo>
                  <a:pt x="67550" y="1004366"/>
                </a:lnTo>
                <a:lnTo>
                  <a:pt x="105547" y="899030"/>
                </a:lnTo>
                <a:lnTo>
                  <a:pt x="151988" y="796317"/>
                </a:lnTo>
                <a:lnTo>
                  <a:pt x="206873" y="696752"/>
                </a:lnTo>
                <a:lnTo>
                  <a:pt x="270202" y="600860"/>
                </a:lnTo>
                <a:lnTo>
                  <a:pt x="341974" y="509164"/>
                </a:lnTo>
                <a:lnTo>
                  <a:pt x="422191" y="422191"/>
                </a:lnTo>
                <a:lnTo>
                  <a:pt x="509164" y="341974"/>
                </a:lnTo>
                <a:lnTo>
                  <a:pt x="600860" y="270202"/>
                </a:lnTo>
                <a:lnTo>
                  <a:pt x="696752" y="206873"/>
                </a:lnTo>
                <a:lnTo>
                  <a:pt x="796317" y="151988"/>
                </a:lnTo>
                <a:lnTo>
                  <a:pt x="899030" y="105547"/>
                </a:lnTo>
                <a:lnTo>
                  <a:pt x="1004366" y="67550"/>
                </a:lnTo>
                <a:lnTo>
                  <a:pt x="1111801" y="37997"/>
                </a:lnTo>
                <a:lnTo>
                  <a:pt x="1220809" y="16887"/>
                </a:lnTo>
                <a:lnTo>
                  <a:pt x="1330867" y="4221"/>
                </a:lnTo>
                <a:lnTo>
                  <a:pt x="1441449" y="0"/>
                </a:lnTo>
                <a:lnTo>
                  <a:pt x="1552031" y="4221"/>
                </a:lnTo>
                <a:lnTo>
                  <a:pt x="1662089" y="16887"/>
                </a:lnTo>
                <a:lnTo>
                  <a:pt x="1771098" y="37997"/>
                </a:lnTo>
                <a:lnTo>
                  <a:pt x="1878532" y="67550"/>
                </a:lnTo>
                <a:lnTo>
                  <a:pt x="1983868" y="105547"/>
                </a:lnTo>
                <a:lnTo>
                  <a:pt x="2086581" y="151988"/>
                </a:lnTo>
                <a:lnTo>
                  <a:pt x="2186147" y="206873"/>
                </a:lnTo>
                <a:lnTo>
                  <a:pt x="2282039" y="270202"/>
                </a:lnTo>
                <a:lnTo>
                  <a:pt x="2373735" y="341974"/>
                </a:lnTo>
                <a:lnTo>
                  <a:pt x="2460710" y="422191"/>
                </a:lnTo>
              </a:path>
            </a:pathLst>
          </a:custGeom>
          <a:ln w="12700">
            <a:solidFill>
              <a:srgbClr val="746F8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209131" y="6413500"/>
            <a:ext cx="2857500" cy="2857500"/>
          </a:xfrm>
          <a:custGeom>
            <a:avLst/>
            <a:gdLst/>
            <a:ahLst/>
            <a:cxnLst/>
            <a:rect l="l" t="t" r="r" b="b"/>
            <a:pathLst>
              <a:path w="2857500" h="2857500">
                <a:moveTo>
                  <a:pt x="1428748" y="0"/>
                </a:moveTo>
                <a:lnTo>
                  <a:pt x="1319140" y="4184"/>
                </a:lnTo>
                <a:lnTo>
                  <a:pt x="1210052" y="16738"/>
                </a:lnTo>
                <a:lnTo>
                  <a:pt x="1102004" y="37662"/>
                </a:lnTo>
                <a:lnTo>
                  <a:pt x="995517" y="66955"/>
                </a:lnTo>
                <a:lnTo>
                  <a:pt x="891109" y="104617"/>
                </a:lnTo>
                <a:lnTo>
                  <a:pt x="789301" y="150649"/>
                </a:lnTo>
                <a:lnTo>
                  <a:pt x="690613" y="205050"/>
                </a:lnTo>
                <a:lnTo>
                  <a:pt x="595566" y="267821"/>
                </a:lnTo>
                <a:lnTo>
                  <a:pt x="504678" y="338961"/>
                </a:lnTo>
                <a:lnTo>
                  <a:pt x="418471" y="418471"/>
                </a:lnTo>
                <a:lnTo>
                  <a:pt x="338961" y="504678"/>
                </a:lnTo>
                <a:lnTo>
                  <a:pt x="267821" y="595566"/>
                </a:lnTo>
                <a:lnTo>
                  <a:pt x="205050" y="690613"/>
                </a:lnTo>
                <a:lnTo>
                  <a:pt x="150649" y="789301"/>
                </a:lnTo>
                <a:lnTo>
                  <a:pt x="104617" y="891109"/>
                </a:lnTo>
                <a:lnTo>
                  <a:pt x="66955" y="995517"/>
                </a:lnTo>
                <a:lnTo>
                  <a:pt x="37662" y="1102005"/>
                </a:lnTo>
                <a:lnTo>
                  <a:pt x="16738" y="1210053"/>
                </a:lnTo>
                <a:lnTo>
                  <a:pt x="4184" y="1319141"/>
                </a:lnTo>
                <a:lnTo>
                  <a:pt x="0" y="1428749"/>
                </a:lnTo>
                <a:lnTo>
                  <a:pt x="4184" y="1538357"/>
                </a:lnTo>
                <a:lnTo>
                  <a:pt x="16738" y="1647445"/>
                </a:lnTo>
                <a:lnTo>
                  <a:pt x="37662" y="1755493"/>
                </a:lnTo>
                <a:lnTo>
                  <a:pt x="66955" y="1861981"/>
                </a:lnTo>
                <a:lnTo>
                  <a:pt x="104617" y="1966389"/>
                </a:lnTo>
                <a:lnTo>
                  <a:pt x="150649" y="2068197"/>
                </a:lnTo>
                <a:lnTo>
                  <a:pt x="205050" y="2166886"/>
                </a:lnTo>
                <a:lnTo>
                  <a:pt x="267821" y="2261934"/>
                </a:lnTo>
                <a:lnTo>
                  <a:pt x="338961" y="2352822"/>
                </a:lnTo>
                <a:lnTo>
                  <a:pt x="418471" y="2439030"/>
                </a:lnTo>
                <a:lnTo>
                  <a:pt x="504678" y="2518539"/>
                </a:lnTo>
                <a:lnTo>
                  <a:pt x="595566" y="2589679"/>
                </a:lnTo>
                <a:lnTo>
                  <a:pt x="690613" y="2652449"/>
                </a:lnTo>
                <a:lnTo>
                  <a:pt x="789301" y="2706850"/>
                </a:lnTo>
                <a:lnTo>
                  <a:pt x="891109" y="2752882"/>
                </a:lnTo>
                <a:lnTo>
                  <a:pt x="995517" y="2790544"/>
                </a:lnTo>
                <a:lnTo>
                  <a:pt x="1102004" y="2819837"/>
                </a:lnTo>
                <a:lnTo>
                  <a:pt x="1210052" y="2840761"/>
                </a:lnTo>
                <a:lnTo>
                  <a:pt x="1319140" y="2853315"/>
                </a:lnTo>
                <a:lnTo>
                  <a:pt x="1428748" y="2857500"/>
                </a:lnTo>
                <a:lnTo>
                  <a:pt x="1538356" y="2853315"/>
                </a:lnTo>
                <a:lnTo>
                  <a:pt x="1647444" y="2840761"/>
                </a:lnTo>
                <a:lnTo>
                  <a:pt x="1755492" y="2819837"/>
                </a:lnTo>
                <a:lnTo>
                  <a:pt x="1861980" y="2790544"/>
                </a:lnTo>
                <a:lnTo>
                  <a:pt x="1966389" y="2752882"/>
                </a:lnTo>
                <a:lnTo>
                  <a:pt x="2068197" y="2706850"/>
                </a:lnTo>
                <a:lnTo>
                  <a:pt x="2166885" y="2652449"/>
                </a:lnTo>
                <a:lnTo>
                  <a:pt x="2261933" y="2589679"/>
                </a:lnTo>
                <a:lnTo>
                  <a:pt x="2352821" y="2518539"/>
                </a:lnTo>
                <a:lnTo>
                  <a:pt x="2439029" y="2439030"/>
                </a:lnTo>
                <a:lnTo>
                  <a:pt x="2518539" y="2352822"/>
                </a:lnTo>
                <a:lnTo>
                  <a:pt x="2589679" y="2261934"/>
                </a:lnTo>
                <a:lnTo>
                  <a:pt x="2652449" y="2166886"/>
                </a:lnTo>
                <a:lnTo>
                  <a:pt x="2706850" y="2068197"/>
                </a:lnTo>
                <a:lnTo>
                  <a:pt x="2752882" y="1966389"/>
                </a:lnTo>
                <a:lnTo>
                  <a:pt x="2790545" y="1861981"/>
                </a:lnTo>
                <a:lnTo>
                  <a:pt x="2819837" y="1755493"/>
                </a:lnTo>
                <a:lnTo>
                  <a:pt x="2840761" y="1647445"/>
                </a:lnTo>
                <a:lnTo>
                  <a:pt x="2853315" y="1538357"/>
                </a:lnTo>
                <a:lnTo>
                  <a:pt x="2857500" y="1428749"/>
                </a:lnTo>
                <a:lnTo>
                  <a:pt x="2853315" y="1319141"/>
                </a:lnTo>
                <a:lnTo>
                  <a:pt x="2840761" y="1210053"/>
                </a:lnTo>
                <a:lnTo>
                  <a:pt x="2819837" y="1102005"/>
                </a:lnTo>
                <a:lnTo>
                  <a:pt x="2790545" y="995517"/>
                </a:lnTo>
                <a:lnTo>
                  <a:pt x="2752882" y="891109"/>
                </a:lnTo>
                <a:lnTo>
                  <a:pt x="2706850" y="789301"/>
                </a:lnTo>
                <a:lnTo>
                  <a:pt x="2652449" y="690613"/>
                </a:lnTo>
                <a:lnTo>
                  <a:pt x="2589679" y="595566"/>
                </a:lnTo>
                <a:lnTo>
                  <a:pt x="2518539" y="504678"/>
                </a:lnTo>
                <a:lnTo>
                  <a:pt x="2439029" y="418471"/>
                </a:lnTo>
                <a:lnTo>
                  <a:pt x="2352821" y="338961"/>
                </a:lnTo>
                <a:lnTo>
                  <a:pt x="2261933" y="267821"/>
                </a:lnTo>
                <a:lnTo>
                  <a:pt x="2166885" y="205050"/>
                </a:lnTo>
                <a:lnTo>
                  <a:pt x="2068197" y="150649"/>
                </a:lnTo>
                <a:lnTo>
                  <a:pt x="1966389" y="104617"/>
                </a:lnTo>
                <a:lnTo>
                  <a:pt x="1861980" y="66955"/>
                </a:lnTo>
                <a:lnTo>
                  <a:pt x="1755492" y="37662"/>
                </a:lnTo>
                <a:lnTo>
                  <a:pt x="1647444" y="16738"/>
                </a:lnTo>
                <a:lnTo>
                  <a:pt x="1538356" y="4184"/>
                </a:lnTo>
                <a:lnTo>
                  <a:pt x="1428748" y="0"/>
                </a:lnTo>
                <a:close/>
              </a:path>
            </a:pathLst>
          </a:custGeom>
          <a:solidFill>
            <a:srgbClr val="B8FCB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209131" y="6413500"/>
            <a:ext cx="2857500" cy="2857500"/>
          </a:xfrm>
          <a:custGeom>
            <a:avLst/>
            <a:gdLst/>
            <a:ahLst/>
            <a:cxnLst/>
            <a:rect l="l" t="t" r="r" b="b"/>
            <a:pathLst>
              <a:path w="2857500" h="2857500">
                <a:moveTo>
                  <a:pt x="2439029" y="418471"/>
                </a:moveTo>
                <a:lnTo>
                  <a:pt x="2518539" y="504678"/>
                </a:lnTo>
                <a:lnTo>
                  <a:pt x="2589679" y="595566"/>
                </a:lnTo>
                <a:lnTo>
                  <a:pt x="2652449" y="690614"/>
                </a:lnTo>
                <a:lnTo>
                  <a:pt x="2706850" y="789301"/>
                </a:lnTo>
                <a:lnTo>
                  <a:pt x="2752882" y="891109"/>
                </a:lnTo>
                <a:lnTo>
                  <a:pt x="2790545" y="995517"/>
                </a:lnTo>
                <a:lnTo>
                  <a:pt x="2819837" y="1102005"/>
                </a:lnTo>
                <a:lnTo>
                  <a:pt x="2840761" y="1210053"/>
                </a:lnTo>
                <a:lnTo>
                  <a:pt x="2853315" y="1319141"/>
                </a:lnTo>
                <a:lnTo>
                  <a:pt x="2857500" y="1428749"/>
                </a:lnTo>
                <a:lnTo>
                  <a:pt x="2853315" y="1538357"/>
                </a:lnTo>
                <a:lnTo>
                  <a:pt x="2840761" y="1647445"/>
                </a:lnTo>
                <a:lnTo>
                  <a:pt x="2819837" y="1755493"/>
                </a:lnTo>
                <a:lnTo>
                  <a:pt x="2790545" y="1861981"/>
                </a:lnTo>
                <a:lnTo>
                  <a:pt x="2752882" y="1966389"/>
                </a:lnTo>
                <a:lnTo>
                  <a:pt x="2706850" y="2068197"/>
                </a:lnTo>
                <a:lnTo>
                  <a:pt x="2652449" y="2166885"/>
                </a:lnTo>
                <a:lnTo>
                  <a:pt x="2589679" y="2261933"/>
                </a:lnTo>
                <a:lnTo>
                  <a:pt x="2518539" y="2352821"/>
                </a:lnTo>
                <a:lnTo>
                  <a:pt x="2439029" y="2439029"/>
                </a:lnTo>
                <a:lnTo>
                  <a:pt x="2352821" y="2518539"/>
                </a:lnTo>
                <a:lnTo>
                  <a:pt x="2261933" y="2589679"/>
                </a:lnTo>
                <a:lnTo>
                  <a:pt x="2166885" y="2652449"/>
                </a:lnTo>
                <a:lnTo>
                  <a:pt x="2068197" y="2706850"/>
                </a:lnTo>
                <a:lnTo>
                  <a:pt x="1966389" y="2752882"/>
                </a:lnTo>
                <a:lnTo>
                  <a:pt x="1861980" y="2790545"/>
                </a:lnTo>
                <a:lnTo>
                  <a:pt x="1755492" y="2819837"/>
                </a:lnTo>
                <a:lnTo>
                  <a:pt x="1647444" y="2840761"/>
                </a:lnTo>
                <a:lnTo>
                  <a:pt x="1538356" y="2853315"/>
                </a:lnTo>
                <a:lnTo>
                  <a:pt x="1428748" y="2857500"/>
                </a:lnTo>
                <a:lnTo>
                  <a:pt x="1319140" y="2853315"/>
                </a:lnTo>
                <a:lnTo>
                  <a:pt x="1210052" y="2840761"/>
                </a:lnTo>
                <a:lnTo>
                  <a:pt x="1102004" y="2819837"/>
                </a:lnTo>
                <a:lnTo>
                  <a:pt x="995517" y="2790545"/>
                </a:lnTo>
                <a:lnTo>
                  <a:pt x="891109" y="2752882"/>
                </a:lnTo>
                <a:lnTo>
                  <a:pt x="789301" y="2706850"/>
                </a:lnTo>
                <a:lnTo>
                  <a:pt x="690613" y="2652449"/>
                </a:lnTo>
                <a:lnTo>
                  <a:pt x="595566" y="2589679"/>
                </a:lnTo>
                <a:lnTo>
                  <a:pt x="504678" y="2518539"/>
                </a:lnTo>
                <a:lnTo>
                  <a:pt x="418471" y="2439029"/>
                </a:lnTo>
                <a:lnTo>
                  <a:pt x="338961" y="2352821"/>
                </a:lnTo>
                <a:lnTo>
                  <a:pt x="267821" y="2261933"/>
                </a:lnTo>
                <a:lnTo>
                  <a:pt x="205050" y="2166885"/>
                </a:lnTo>
                <a:lnTo>
                  <a:pt x="150649" y="2068197"/>
                </a:lnTo>
                <a:lnTo>
                  <a:pt x="104617" y="1966389"/>
                </a:lnTo>
                <a:lnTo>
                  <a:pt x="66955" y="1861981"/>
                </a:lnTo>
                <a:lnTo>
                  <a:pt x="37662" y="1755493"/>
                </a:lnTo>
                <a:lnTo>
                  <a:pt x="16738" y="1647445"/>
                </a:lnTo>
                <a:lnTo>
                  <a:pt x="4184" y="1538357"/>
                </a:lnTo>
                <a:lnTo>
                  <a:pt x="0" y="1428749"/>
                </a:lnTo>
                <a:lnTo>
                  <a:pt x="4184" y="1319141"/>
                </a:lnTo>
                <a:lnTo>
                  <a:pt x="16738" y="1210053"/>
                </a:lnTo>
                <a:lnTo>
                  <a:pt x="37662" y="1102005"/>
                </a:lnTo>
                <a:lnTo>
                  <a:pt x="66955" y="995517"/>
                </a:lnTo>
                <a:lnTo>
                  <a:pt x="104617" y="891109"/>
                </a:lnTo>
                <a:lnTo>
                  <a:pt x="150649" y="789301"/>
                </a:lnTo>
                <a:lnTo>
                  <a:pt x="205050" y="690614"/>
                </a:lnTo>
                <a:lnTo>
                  <a:pt x="267821" y="595566"/>
                </a:lnTo>
                <a:lnTo>
                  <a:pt x="338961" y="504678"/>
                </a:lnTo>
                <a:lnTo>
                  <a:pt x="418471" y="418471"/>
                </a:lnTo>
                <a:lnTo>
                  <a:pt x="504678" y="338961"/>
                </a:lnTo>
                <a:lnTo>
                  <a:pt x="595566" y="267821"/>
                </a:lnTo>
                <a:lnTo>
                  <a:pt x="690613" y="205050"/>
                </a:lnTo>
                <a:lnTo>
                  <a:pt x="789301" y="150649"/>
                </a:lnTo>
                <a:lnTo>
                  <a:pt x="891109" y="104617"/>
                </a:lnTo>
                <a:lnTo>
                  <a:pt x="995517" y="66955"/>
                </a:lnTo>
                <a:lnTo>
                  <a:pt x="1102004" y="37662"/>
                </a:lnTo>
                <a:lnTo>
                  <a:pt x="1210052" y="16738"/>
                </a:lnTo>
                <a:lnTo>
                  <a:pt x="1319140" y="4184"/>
                </a:lnTo>
                <a:lnTo>
                  <a:pt x="1428748" y="0"/>
                </a:lnTo>
                <a:lnTo>
                  <a:pt x="1538356" y="4184"/>
                </a:lnTo>
                <a:lnTo>
                  <a:pt x="1647444" y="16738"/>
                </a:lnTo>
                <a:lnTo>
                  <a:pt x="1755492" y="37662"/>
                </a:lnTo>
                <a:lnTo>
                  <a:pt x="1861980" y="66955"/>
                </a:lnTo>
                <a:lnTo>
                  <a:pt x="1966389" y="104617"/>
                </a:lnTo>
                <a:lnTo>
                  <a:pt x="2068197" y="150649"/>
                </a:lnTo>
                <a:lnTo>
                  <a:pt x="2166885" y="205050"/>
                </a:lnTo>
                <a:lnTo>
                  <a:pt x="2261933" y="267821"/>
                </a:lnTo>
                <a:lnTo>
                  <a:pt x="2352821" y="338961"/>
                </a:lnTo>
                <a:lnTo>
                  <a:pt x="2439029" y="418471"/>
                </a:lnTo>
              </a:path>
            </a:pathLst>
          </a:custGeom>
          <a:ln w="12700">
            <a:solidFill>
              <a:srgbClr val="746F8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174331" y="4660900"/>
            <a:ext cx="2882900" cy="2882900"/>
          </a:xfrm>
          <a:custGeom>
            <a:avLst/>
            <a:gdLst/>
            <a:ahLst/>
            <a:cxnLst/>
            <a:rect l="l" t="t" r="r" b="b"/>
            <a:pathLst>
              <a:path w="2882900" h="2882900">
                <a:moveTo>
                  <a:pt x="1441448" y="0"/>
                </a:moveTo>
                <a:lnTo>
                  <a:pt x="1330866" y="4221"/>
                </a:lnTo>
                <a:lnTo>
                  <a:pt x="1220808" y="16887"/>
                </a:lnTo>
                <a:lnTo>
                  <a:pt x="1111800" y="37997"/>
                </a:lnTo>
                <a:lnTo>
                  <a:pt x="1004366" y="67550"/>
                </a:lnTo>
                <a:lnTo>
                  <a:pt x="899030" y="105547"/>
                </a:lnTo>
                <a:lnTo>
                  <a:pt x="796317" y="151988"/>
                </a:lnTo>
                <a:lnTo>
                  <a:pt x="696752" y="206873"/>
                </a:lnTo>
                <a:lnTo>
                  <a:pt x="600859" y="270202"/>
                </a:lnTo>
                <a:lnTo>
                  <a:pt x="509164" y="341974"/>
                </a:lnTo>
                <a:lnTo>
                  <a:pt x="422190" y="422190"/>
                </a:lnTo>
                <a:lnTo>
                  <a:pt x="341974" y="509164"/>
                </a:lnTo>
                <a:lnTo>
                  <a:pt x="270202" y="600860"/>
                </a:lnTo>
                <a:lnTo>
                  <a:pt x="206873" y="696752"/>
                </a:lnTo>
                <a:lnTo>
                  <a:pt x="151988" y="796317"/>
                </a:lnTo>
                <a:lnTo>
                  <a:pt x="105547" y="899030"/>
                </a:lnTo>
                <a:lnTo>
                  <a:pt x="67550" y="1004366"/>
                </a:lnTo>
                <a:lnTo>
                  <a:pt x="37997" y="1111801"/>
                </a:lnTo>
                <a:lnTo>
                  <a:pt x="16887" y="1220809"/>
                </a:lnTo>
                <a:lnTo>
                  <a:pt x="4221" y="1330867"/>
                </a:lnTo>
                <a:lnTo>
                  <a:pt x="0" y="1441449"/>
                </a:lnTo>
                <a:lnTo>
                  <a:pt x="4221" y="1552031"/>
                </a:lnTo>
                <a:lnTo>
                  <a:pt x="16887" y="1662089"/>
                </a:lnTo>
                <a:lnTo>
                  <a:pt x="37997" y="1771097"/>
                </a:lnTo>
                <a:lnTo>
                  <a:pt x="67550" y="1878532"/>
                </a:lnTo>
                <a:lnTo>
                  <a:pt x="105547" y="1983868"/>
                </a:lnTo>
                <a:lnTo>
                  <a:pt x="151988" y="2086581"/>
                </a:lnTo>
                <a:lnTo>
                  <a:pt x="206873" y="2186146"/>
                </a:lnTo>
                <a:lnTo>
                  <a:pt x="270202" y="2282039"/>
                </a:lnTo>
                <a:lnTo>
                  <a:pt x="341974" y="2373735"/>
                </a:lnTo>
                <a:lnTo>
                  <a:pt x="422190" y="2460709"/>
                </a:lnTo>
                <a:lnTo>
                  <a:pt x="509164" y="2540925"/>
                </a:lnTo>
                <a:lnTo>
                  <a:pt x="600859" y="2612698"/>
                </a:lnTo>
                <a:lnTo>
                  <a:pt x="696752" y="2676026"/>
                </a:lnTo>
                <a:lnTo>
                  <a:pt x="796317" y="2730911"/>
                </a:lnTo>
                <a:lnTo>
                  <a:pt x="899030" y="2777352"/>
                </a:lnTo>
                <a:lnTo>
                  <a:pt x="1004366" y="2815349"/>
                </a:lnTo>
                <a:lnTo>
                  <a:pt x="1111800" y="2844902"/>
                </a:lnTo>
                <a:lnTo>
                  <a:pt x="1220808" y="2866012"/>
                </a:lnTo>
                <a:lnTo>
                  <a:pt x="1330866" y="2878677"/>
                </a:lnTo>
                <a:lnTo>
                  <a:pt x="1441448" y="2882899"/>
                </a:lnTo>
                <a:lnTo>
                  <a:pt x="1552031" y="2878677"/>
                </a:lnTo>
                <a:lnTo>
                  <a:pt x="1662089" y="2866012"/>
                </a:lnTo>
                <a:lnTo>
                  <a:pt x="1771097" y="2844902"/>
                </a:lnTo>
                <a:lnTo>
                  <a:pt x="1878532" y="2815349"/>
                </a:lnTo>
                <a:lnTo>
                  <a:pt x="1983868" y="2777352"/>
                </a:lnTo>
                <a:lnTo>
                  <a:pt x="2086581" y="2730911"/>
                </a:lnTo>
                <a:lnTo>
                  <a:pt x="2186146" y="2676026"/>
                </a:lnTo>
                <a:lnTo>
                  <a:pt x="2282039" y="2612698"/>
                </a:lnTo>
                <a:lnTo>
                  <a:pt x="2373735" y="2540925"/>
                </a:lnTo>
                <a:lnTo>
                  <a:pt x="2460709" y="2460709"/>
                </a:lnTo>
                <a:lnTo>
                  <a:pt x="2540925" y="2373735"/>
                </a:lnTo>
                <a:lnTo>
                  <a:pt x="2612698" y="2282039"/>
                </a:lnTo>
                <a:lnTo>
                  <a:pt x="2676026" y="2186146"/>
                </a:lnTo>
                <a:lnTo>
                  <a:pt x="2730911" y="2086581"/>
                </a:lnTo>
                <a:lnTo>
                  <a:pt x="2777352" y="1983868"/>
                </a:lnTo>
                <a:lnTo>
                  <a:pt x="2815349" y="1878532"/>
                </a:lnTo>
                <a:lnTo>
                  <a:pt x="2844902" y="1771097"/>
                </a:lnTo>
                <a:lnTo>
                  <a:pt x="2866012" y="1662089"/>
                </a:lnTo>
                <a:lnTo>
                  <a:pt x="2878677" y="1552031"/>
                </a:lnTo>
                <a:lnTo>
                  <a:pt x="2882899" y="1441449"/>
                </a:lnTo>
                <a:lnTo>
                  <a:pt x="2878677" y="1330867"/>
                </a:lnTo>
                <a:lnTo>
                  <a:pt x="2866012" y="1220809"/>
                </a:lnTo>
                <a:lnTo>
                  <a:pt x="2844902" y="1111801"/>
                </a:lnTo>
                <a:lnTo>
                  <a:pt x="2815349" y="1004366"/>
                </a:lnTo>
                <a:lnTo>
                  <a:pt x="2777352" y="899030"/>
                </a:lnTo>
                <a:lnTo>
                  <a:pt x="2730911" y="796317"/>
                </a:lnTo>
                <a:lnTo>
                  <a:pt x="2676026" y="696752"/>
                </a:lnTo>
                <a:lnTo>
                  <a:pt x="2612698" y="600860"/>
                </a:lnTo>
                <a:lnTo>
                  <a:pt x="2540925" y="509164"/>
                </a:lnTo>
                <a:lnTo>
                  <a:pt x="2460709" y="422190"/>
                </a:lnTo>
                <a:lnTo>
                  <a:pt x="2373735" y="341974"/>
                </a:lnTo>
                <a:lnTo>
                  <a:pt x="2282039" y="270202"/>
                </a:lnTo>
                <a:lnTo>
                  <a:pt x="2186146" y="206873"/>
                </a:lnTo>
                <a:lnTo>
                  <a:pt x="2086581" y="151988"/>
                </a:lnTo>
                <a:lnTo>
                  <a:pt x="1983868" y="105547"/>
                </a:lnTo>
                <a:lnTo>
                  <a:pt x="1878532" y="67550"/>
                </a:lnTo>
                <a:lnTo>
                  <a:pt x="1771097" y="37997"/>
                </a:lnTo>
                <a:lnTo>
                  <a:pt x="1662089" y="16887"/>
                </a:lnTo>
                <a:lnTo>
                  <a:pt x="1552031" y="4221"/>
                </a:lnTo>
                <a:lnTo>
                  <a:pt x="1441448" y="0"/>
                </a:lnTo>
                <a:close/>
              </a:path>
            </a:pathLst>
          </a:custGeom>
          <a:solidFill>
            <a:srgbClr val="CEC7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174331" y="4660900"/>
            <a:ext cx="2882900" cy="2882900"/>
          </a:xfrm>
          <a:custGeom>
            <a:avLst/>
            <a:gdLst/>
            <a:ahLst/>
            <a:cxnLst/>
            <a:rect l="l" t="t" r="r" b="b"/>
            <a:pathLst>
              <a:path w="2882900" h="2882900">
                <a:moveTo>
                  <a:pt x="2460710" y="422191"/>
                </a:moveTo>
                <a:lnTo>
                  <a:pt x="2540926" y="509164"/>
                </a:lnTo>
                <a:lnTo>
                  <a:pt x="2612698" y="600860"/>
                </a:lnTo>
                <a:lnTo>
                  <a:pt x="2676026" y="696752"/>
                </a:lnTo>
                <a:lnTo>
                  <a:pt x="2730911" y="796317"/>
                </a:lnTo>
                <a:lnTo>
                  <a:pt x="2777352" y="899030"/>
                </a:lnTo>
                <a:lnTo>
                  <a:pt x="2815349" y="1004366"/>
                </a:lnTo>
                <a:lnTo>
                  <a:pt x="2844902" y="1111801"/>
                </a:lnTo>
                <a:lnTo>
                  <a:pt x="2866012" y="1220809"/>
                </a:lnTo>
                <a:lnTo>
                  <a:pt x="2878678" y="1330867"/>
                </a:lnTo>
                <a:lnTo>
                  <a:pt x="2882900" y="1441449"/>
                </a:lnTo>
                <a:lnTo>
                  <a:pt x="2878678" y="1552031"/>
                </a:lnTo>
                <a:lnTo>
                  <a:pt x="2866012" y="1662089"/>
                </a:lnTo>
                <a:lnTo>
                  <a:pt x="2844902" y="1771098"/>
                </a:lnTo>
                <a:lnTo>
                  <a:pt x="2815349" y="1878532"/>
                </a:lnTo>
                <a:lnTo>
                  <a:pt x="2777352" y="1983868"/>
                </a:lnTo>
                <a:lnTo>
                  <a:pt x="2730911" y="2086581"/>
                </a:lnTo>
                <a:lnTo>
                  <a:pt x="2676026" y="2186147"/>
                </a:lnTo>
                <a:lnTo>
                  <a:pt x="2612698" y="2282039"/>
                </a:lnTo>
                <a:lnTo>
                  <a:pt x="2540926" y="2373735"/>
                </a:lnTo>
                <a:lnTo>
                  <a:pt x="2460710" y="2460710"/>
                </a:lnTo>
                <a:lnTo>
                  <a:pt x="2373735" y="2540926"/>
                </a:lnTo>
                <a:lnTo>
                  <a:pt x="2282039" y="2612698"/>
                </a:lnTo>
                <a:lnTo>
                  <a:pt x="2186147" y="2676026"/>
                </a:lnTo>
                <a:lnTo>
                  <a:pt x="2086581" y="2730911"/>
                </a:lnTo>
                <a:lnTo>
                  <a:pt x="1983868" y="2777352"/>
                </a:lnTo>
                <a:lnTo>
                  <a:pt x="1878532" y="2815349"/>
                </a:lnTo>
                <a:lnTo>
                  <a:pt x="1771098" y="2844902"/>
                </a:lnTo>
                <a:lnTo>
                  <a:pt x="1662089" y="2866012"/>
                </a:lnTo>
                <a:lnTo>
                  <a:pt x="1552031" y="2878678"/>
                </a:lnTo>
                <a:lnTo>
                  <a:pt x="1441449" y="2882900"/>
                </a:lnTo>
                <a:lnTo>
                  <a:pt x="1330867" y="2878678"/>
                </a:lnTo>
                <a:lnTo>
                  <a:pt x="1220809" y="2866012"/>
                </a:lnTo>
                <a:lnTo>
                  <a:pt x="1111801" y="2844902"/>
                </a:lnTo>
                <a:lnTo>
                  <a:pt x="1004366" y="2815349"/>
                </a:lnTo>
                <a:lnTo>
                  <a:pt x="899030" y="2777352"/>
                </a:lnTo>
                <a:lnTo>
                  <a:pt x="796317" y="2730911"/>
                </a:lnTo>
                <a:lnTo>
                  <a:pt x="696752" y="2676026"/>
                </a:lnTo>
                <a:lnTo>
                  <a:pt x="600860" y="2612698"/>
                </a:lnTo>
                <a:lnTo>
                  <a:pt x="509164" y="2540926"/>
                </a:lnTo>
                <a:lnTo>
                  <a:pt x="422191" y="2460710"/>
                </a:lnTo>
                <a:lnTo>
                  <a:pt x="341974" y="2373735"/>
                </a:lnTo>
                <a:lnTo>
                  <a:pt x="270202" y="2282039"/>
                </a:lnTo>
                <a:lnTo>
                  <a:pt x="206873" y="2186147"/>
                </a:lnTo>
                <a:lnTo>
                  <a:pt x="151988" y="2086581"/>
                </a:lnTo>
                <a:lnTo>
                  <a:pt x="105547" y="1983868"/>
                </a:lnTo>
                <a:lnTo>
                  <a:pt x="67550" y="1878532"/>
                </a:lnTo>
                <a:lnTo>
                  <a:pt x="37997" y="1771098"/>
                </a:lnTo>
                <a:lnTo>
                  <a:pt x="16887" y="1662089"/>
                </a:lnTo>
                <a:lnTo>
                  <a:pt x="4221" y="1552031"/>
                </a:lnTo>
                <a:lnTo>
                  <a:pt x="0" y="1441449"/>
                </a:lnTo>
                <a:lnTo>
                  <a:pt x="4221" y="1330867"/>
                </a:lnTo>
                <a:lnTo>
                  <a:pt x="16887" y="1220809"/>
                </a:lnTo>
                <a:lnTo>
                  <a:pt x="37997" y="1111801"/>
                </a:lnTo>
                <a:lnTo>
                  <a:pt x="67550" y="1004366"/>
                </a:lnTo>
                <a:lnTo>
                  <a:pt x="105547" y="899030"/>
                </a:lnTo>
                <a:lnTo>
                  <a:pt x="151988" y="796317"/>
                </a:lnTo>
                <a:lnTo>
                  <a:pt x="206873" y="696752"/>
                </a:lnTo>
                <a:lnTo>
                  <a:pt x="270202" y="600860"/>
                </a:lnTo>
                <a:lnTo>
                  <a:pt x="341974" y="509164"/>
                </a:lnTo>
                <a:lnTo>
                  <a:pt x="422191" y="422191"/>
                </a:lnTo>
                <a:lnTo>
                  <a:pt x="509164" y="341974"/>
                </a:lnTo>
                <a:lnTo>
                  <a:pt x="600860" y="270202"/>
                </a:lnTo>
                <a:lnTo>
                  <a:pt x="696752" y="206873"/>
                </a:lnTo>
                <a:lnTo>
                  <a:pt x="796317" y="151988"/>
                </a:lnTo>
                <a:lnTo>
                  <a:pt x="899030" y="105547"/>
                </a:lnTo>
                <a:lnTo>
                  <a:pt x="1004366" y="67550"/>
                </a:lnTo>
                <a:lnTo>
                  <a:pt x="1111801" y="37997"/>
                </a:lnTo>
                <a:lnTo>
                  <a:pt x="1220809" y="16887"/>
                </a:lnTo>
                <a:lnTo>
                  <a:pt x="1330867" y="4221"/>
                </a:lnTo>
                <a:lnTo>
                  <a:pt x="1441449" y="0"/>
                </a:lnTo>
                <a:lnTo>
                  <a:pt x="1552031" y="4221"/>
                </a:lnTo>
                <a:lnTo>
                  <a:pt x="1662089" y="16887"/>
                </a:lnTo>
                <a:lnTo>
                  <a:pt x="1771098" y="37997"/>
                </a:lnTo>
                <a:lnTo>
                  <a:pt x="1878532" y="67550"/>
                </a:lnTo>
                <a:lnTo>
                  <a:pt x="1983868" y="105547"/>
                </a:lnTo>
                <a:lnTo>
                  <a:pt x="2086581" y="151988"/>
                </a:lnTo>
                <a:lnTo>
                  <a:pt x="2186147" y="206873"/>
                </a:lnTo>
                <a:lnTo>
                  <a:pt x="2282039" y="270202"/>
                </a:lnTo>
                <a:lnTo>
                  <a:pt x="2373735" y="341974"/>
                </a:lnTo>
                <a:lnTo>
                  <a:pt x="2460710" y="422191"/>
                </a:lnTo>
              </a:path>
            </a:pathLst>
          </a:custGeom>
          <a:ln w="12700">
            <a:solidFill>
              <a:srgbClr val="746F8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037931" y="6400800"/>
            <a:ext cx="2882900" cy="2882900"/>
          </a:xfrm>
          <a:custGeom>
            <a:avLst/>
            <a:gdLst/>
            <a:ahLst/>
            <a:cxnLst/>
            <a:rect l="l" t="t" r="r" b="b"/>
            <a:pathLst>
              <a:path w="2882900" h="2882900">
                <a:moveTo>
                  <a:pt x="1441448" y="0"/>
                </a:moveTo>
                <a:lnTo>
                  <a:pt x="1330866" y="4221"/>
                </a:lnTo>
                <a:lnTo>
                  <a:pt x="1220808" y="16887"/>
                </a:lnTo>
                <a:lnTo>
                  <a:pt x="1111800" y="37997"/>
                </a:lnTo>
                <a:lnTo>
                  <a:pt x="1004366" y="67550"/>
                </a:lnTo>
                <a:lnTo>
                  <a:pt x="899030" y="105547"/>
                </a:lnTo>
                <a:lnTo>
                  <a:pt x="796317" y="151988"/>
                </a:lnTo>
                <a:lnTo>
                  <a:pt x="696752" y="206873"/>
                </a:lnTo>
                <a:lnTo>
                  <a:pt x="600859" y="270202"/>
                </a:lnTo>
                <a:lnTo>
                  <a:pt x="509164" y="341974"/>
                </a:lnTo>
                <a:lnTo>
                  <a:pt x="422190" y="422190"/>
                </a:lnTo>
                <a:lnTo>
                  <a:pt x="341974" y="509164"/>
                </a:lnTo>
                <a:lnTo>
                  <a:pt x="270202" y="600860"/>
                </a:lnTo>
                <a:lnTo>
                  <a:pt x="206873" y="696752"/>
                </a:lnTo>
                <a:lnTo>
                  <a:pt x="151988" y="796317"/>
                </a:lnTo>
                <a:lnTo>
                  <a:pt x="105547" y="899030"/>
                </a:lnTo>
                <a:lnTo>
                  <a:pt x="67550" y="1004366"/>
                </a:lnTo>
                <a:lnTo>
                  <a:pt x="37997" y="1111801"/>
                </a:lnTo>
                <a:lnTo>
                  <a:pt x="16887" y="1220809"/>
                </a:lnTo>
                <a:lnTo>
                  <a:pt x="4221" y="1330867"/>
                </a:lnTo>
                <a:lnTo>
                  <a:pt x="0" y="1441449"/>
                </a:lnTo>
                <a:lnTo>
                  <a:pt x="4221" y="1552031"/>
                </a:lnTo>
                <a:lnTo>
                  <a:pt x="16887" y="1662089"/>
                </a:lnTo>
                <a:lnTo>
                  <a:pt x="37997" y="1771097"/>
                </a:lnTo>
                <a:lnTo>
                  <a:pt x="67550" y="1878532"/>
                </a:lnTo>
                <a:lnTo>
                  <a:pt x="105547" y="1983868"/>
                </a:lnTo>
                <a:lnTo>
                  <a:pt x="151988" y="2086581"/>
                </a:lnTo>
                <a:lnTo>
                  <a:pt x="206873" y="2186146"/>
                </a:lnTo>
                <a:lnTo>
                  <a:pt x="270202" y="2282039"/>
                </a:lnTo>
                <a:lnTo>
                  <a:pt x="341974" y="2373735"/>
                </a:lnTo>
                <a:lnTo>
                  <a:pt x="422190" y="2460709"/>
                </a:lnTo>
                <a:lnTo>
                  <a:pt x="509164" y="2540925"/>
                </a:lnTo>
                <a:lnTo>
                  <a:pt x="600859" y="2612698"/>
                </a:lnTo>
                <a:lnTo>
                  <a:pt x="696752" y="2676026"/>
                </a:lnTo>
                <a:lnTo>
                  <a:pt x="796317" y="2730911"/>
                </a:lnTo>
                <a:lnTo>
                  <a:pt x="899030" y="2777352"/>
                </a:lnTo>
                <a:lnTo>
                  <a:pt x="1004366" y="2815349"/>
                </a:lnTo>
                <a:lnTo>
                  <a:pt x="1111800" y="2844902"/>
                </a:lnTo>
                <a:lnTo>
                  <a:pt x="1220808" y="2866012"/>
                </a:lnTo>
                <a:lnTo>
                  <a:pt x="1330866" y="2878677"/>
                </a:lnTo>
                <a:lnTo>
                  <a:pt x="1441448" y="2882899"/>
                </a:lnTo>
                <a:lnTo>
                  <a:pt x="1552031" y="2878677"/>
                </a:lnTo>
                <a:lnTo>
                  <a:pt x="1662089" y="2866012"/>
                </a:lnTo>
                <a:lnTo>
                  <a:pt x="1771097" y="2844902"/>
                </a:lnTo>
                <a:lnTo>
                  <a:pt x="1878532" y="2815349"/>
                </a:lnTo>
                <a:lnTo>
                  <a:pt x="1983868" y="2777352"/>
                </a:lnTo>
                <a:lnTo>
                  <a:pt x="2086581" y="2730911"/>
                </a:lnTo>
                <a:lnTo>
                  <a:pt x="2186146" y="2676026"/>
                </a:lnTo>
                <a:lnTo>
                  <a:pt x="2282039" y="2612698"/>
                </a:lnTo>
                <a:lnTo>
                  <a:pt x="2373735" y="2540925"/>
                </a:lnTo>
                <a:lnTo>
                  <a:pt x="2460709" y="2460709"/>
                </a:lnTo>
                <a:lnTo>
                  <a:pt x="2540925" y="2373735"/>
                </a:lnTo>
                <a:lnTo>
                  <a:pt x="2612698" y="2282039"/>
                </a:lnTo>
                <a:lnTo>
                  <a:pt x="2676026" y="2186146"/>
                </a:lnTo>
                <a:lnTo>
                  <a:pt x="2730911" y="2086581"/>
                </a:lnTo>
                <a:lnTo>
                  <a:pt x="2777352" y="1983868"/>
                </a:lnTo>
                <a:lnTo>
                  <a:pt x="2815349" y="1878532"/>
                </a:lnTo>
                <a:lnTo>
                  <a:pt x="2844902" y="1771097"/>
                </a:lnTo>
                <a:lnTo>
                  <a:pt x="2866012" y="1662089"/>
                </a:lnTo>
                <a:lnTo>
                  <a:pt x="2878677" y="1552031"/>
                </a:lnTo>
                <a:lnTo>
                  <a:pt x="2882899" y="1441449"/>
                </a:lnTo>
                <a:lnTo>
                  <a:pt x="2878677" y="1330867"/>
                </a:lnTo>
                <a:lnTo>
                  <a:pt x="2866012" y="1220809"/>
                </a:lnTo>
                <a:lnTo>
                  <a:pt x="2844902" y="1111801"/>
                </a:lnTo>
                <a:lnTo>
                  <a:pt x="2815349" y="1004366"/>
                </a:lnTo>
                <a:lnTo>
                  <a:pt x="2777352" y="899030"/>
                </a:lnTo>
                <a:lnTo>
                  <a:pt x="2730911" y="796317"/>
                </a:lnTo>
                <a:lnTo>
                  <a:pt x="2676026" y="696752"/>
                </a:lnTo>
                <a:lnTo>
                  <a:pt x="2612698" y="600860"/>
                </a:lnTo>
                <a:lnTo>
                  <a:pt x="2540925" y="509164"/>
                </a:lnTo>
                <a:lnTo>
                  <a:pt x="2460709" y="422190"/>
                </a:lnTo>
                <a:lnTo>
                  <a:pt x="2373735" y="341974"/>
                </a:lnTo>
                <a:lnTo>
                  <a:pt x="2282039" y="270202"/>
                </a:lnTo>
                <a:lnTo>
                  <a:pt x="2186146" y="206873"/>
                </a:lnTo>
                <a:lnTo>
                  <a:pt x="2086581" y="151988"/>
                </a:lnTo>
                <a:lnTo>
                  <a:pt x="1983868" y="105547"/>
                </a:lnTo>
                <a:lnTo>
                  <a:pt x="1878532" y="67550"/>
                </a:lnTo>
                <a:lnTo>
                  <a:pt x="1771097" y="37997"/>
                </a:lnTo>
                <a:lnTo>
                  <a:pt x="1662089" y="16887"/>
                </a:lnTo>
                <a:lnTo>
                  <a:pt x="1552031" y="4221"/>
                </a:lnTo>
                <a:lnTo>
                  <a:pt x="1441448" y="0"/>
                </a:lnTo>
                <a:close/>
              </a:path>
            </a:pathLst>
          </a:custGeom>
          <a:solidFill>
            <a:srgbClr val="FF72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037931" y="6400800"/>
            <a:ext cx="2882900" cy="2882900"/>
          </a:xfrm>
          <a:custGeom>
            <a:avLst/>
            <a:gdLst/>
            <a:ahLst/>
            <a:cxnLst/>
            <a:rect l="l" t="t" r="r" b="b"/>
            <a:pathLst>
              <a:path w="2882900" h="2882900">
                <a:moveTo>
                  <a:pt x="2460710" y="422191"/>
                </a:moveTo>
                <a:lnTo>
                  <a:pt x="2540926" y="509164"/>
                </a:lnTo>
                <a:lnTo>
                  <a:pt x="2612698" y="600860"/>
                </a:lnTo>
                <a:lnTo>
                  <a:pt x="2676026" y="696752"/>
                </a:lnTo>
                <a:lnTo>
                  <a:pt x="2730911" y="796317"/>
                </a:lnTo>
                <a:lnTo>
                  <a:pt x="2777352" y="899030"/>
                </a:lnTo>
                <a:lnTo>
                  <a:pt x="2815349" y="1004366"/>
                </a:lnTo>
                <a:lnTo>
                  <a:pt x="2844902" y="1111801"/>
                </a:lnTo>
                <a:lnTo>
                  <a:pt x="2866012" y="1220809"/>
                </a:lnTo>
                <a:lnTo>
                  <a:pt x="2878678" y="1330867"/>
                </a:lnTo>
                <a:lnTo>
                  <a:pt x="2882900" y="1441449"/>
                </a:lnTo>
                <a:lnTo>
                  <a:pt x="2878678" y="1552031"/>
                </a:lnTo>
                <a:lnTo>
                  <a:pt x="2866012" y="1662089"/>
                </a:lnTo>
                <a:lnTo>
                  <a:pt x="2844902" y="1771098"/>
                </a:lnTo>
                <a:lnTo>
                  <a:pt x="2815349" y="1878532"/>
                </a:lnTo>
                <a:lnTo>
                  <a:pt x="2777352" y="1983868"/>
                </a:lnTo>
                <a:lnTo>
                  <a:pt x="2730911" y="2086581"/>
                </a:lnTo>
                <a:lnTo>
                  <a:pt x="2676026" y="2186147"/>
                </a:lnTo>
                <a:lnTo>
                  <a:pt x="2612698" y="2282039"/>
                </a:lnTo>
                <a:lnTo>
                  <a:pt x="2540926" y="2373735"/>
                </a:lnTo>
                <a:lnTo>
                  <a:pt x="2460710" y="2460710"/>
                </a:lnTo>
                <a:lnTo>
                  <a:pt x="2373735" y="2540926"/>
                </a:lnTo>
                <a:lnTo>
                  <a:pt x="2282039" y="2612698"/>
                </a:lnTo>
                <a:lnTo>
                  <a:pt x="2186147" y="2676026"/>
                </a:lnTo>
                <a:lnTo>
                  <a:pt x="2086581" y="2730911"/>
                </a:lnTo>
                <a:lnTo>
                  <a:pt x="1983868" y="2777352"/>
                </a:lnTo>
                <a:lnTo>
                  <a:pt x="1878532" y="2815349"/>
                </a:lnTo>
                <a:lnTo>
                  <a:pt x="1771098" y="2844902"/>
                </a:lnTo>
                <a:lnTo>
                  <a:pt x="1662089" y="2866012"/>
                </a:lnTo>
                <a:lnTo>
                  <a:pt x="1552031" y="2878678"/>
                </a:lnTo>
                <a:lnTo>
                  <a:pt x="1441449" y="2882900"/>
                </a:lnTo>
                <a:lnTo>
                  <a:pt x="1330867" y="2878678"/>
                </a:lnTo>
                <a:lnTo>
                  <a:pt x="1220809" y="2866012"/>
                </a:lnTo>
                <a:lnTo>
                  <a:pt x="1111801" y="2844902"/>
                </a:lnTo>
                <a:lnTo>
                  <a:pt x="1004366" y="2815349"/>
                </a:lnTo>
                <a:lnTo>
                  <a:pt x="899030" y="2777352"/>
                </a:lnTo>
                <a:lnTo>
                  <a:pt x="796317" y="2730911"/>
                </a:lnTo>
                <a:lnTo>
                  <a:pt x="696752" y="2676026"/>
                </a:lnTo>
                <a:lnTo>
                  <a:pt x="600860" y="2612698"/>
                </a:lnTo>
                <a:lnTo>
                  <a:pt x="509164" y="2540926"/>
                </a:lnTo>
                <a:lnTo>
                  <a:pt x="422191" y="2460710"/>
                </a:lnTo>
                <a:lnTo>
                  <a:pt x="341974" y="2373735"/>
                </a:lnTo>
                <a:lnTo>
                  <a:pt x="270202" y="2282039"/>
                </a:lnTo>
                <a:lnTo>
                  <a:pt x="206873" y="2186147"/>
                </a:lnTo>
                <a:lnTo>
                  <a:pt x="151988" y="2086581"/>
                </a:lnTo>
                <a:lnTo>
                  <a:pt x="105547" y="1983868"/>
                </a:lnTo>
                <a:lnTo>
                  <a:pt x="67550" y="1878532"/>
                </a:lnTo>
                <a:lnTo>
                  <a:pt x="37997" y="1771098"/>
                </a:lnTo>
                <a:lnTo>
                  <a:pt x="16887" y="1662089"/>
                </a:lnTo>
                <a:lnTo>
                  <a:pt x="4221" y="1552031"/>
                </a:lnTo>
                <a:lnTo>
                  <a:pt x="0" y="1441449"/>
                </a:lnTo>
                <a:lnTo>
                  <a:pt x="4221" y="1330867"/>
                </a:lnTo>
                <a:lnTo>
                  <a:pt x="16887" y="1220809"/>
                </a:lnTo>
                <a:lnTo>
                  <a:pt x="37997" y="1111801"/>
                </a:lnTo>
                <a:lnTo>
                  <a:pt x="67550" y="1004366"/>
                </a:lnTo>
                <a:lnTo>
                  <a:pt x="105547" y="899030"/>
                </a:lnTo>
                <a:lnTo>
                  <a:pt x="151988" y="796317"/>
                </a:lnTo>
                <a:lnTo>
                  <a:pt x="206873" y="696752"/>
                </a:lnTo>
                <a:lnTo>
                  <a:pt x="270202" y="600860"/>
                </a:lnTo>
                <a:lnTo>
                  <a:pt x="341974" y="509164"/>
                </a:lnTo>
                <a:lnTo>
                  <a:pt x="422191" y="422191"/>
                </a:lnTo>
                <a:lnTo>
                  <a:pt x="509164" y="341974"/>
                </a:lnTo>
                <a:lnTo>
                  <a:pt x="600860" y="270202"/>
                </a:lnTo>
                <a:lnTo>
                  <a:pt x="696752" y="206873"/>
                </a:lnTo>
                <a:lnTo>
                  <a:pt x="796317" y="151988"/>
                </a:lnTo>
                <a:lnTo>
                  <a:pt x="899030" y="105547"/>
                </a:lnTo>
                <a:lnTo>
                  <a:pt x="1004366" y="67550"/>
                </a:lnTo>
                <a:lnTo>
                  <a:pt x="1111801" y="37997"/>
                </a:lnTo>
                <a:lnTo>
                  <a:pt x="1220809" y="16887"/>
                </a:lnTo>
                <a:lnTo>
                  <a:pt x="1330867" y="4221"/>
                </a:lnTo>
                <a:lnTo>
                  <a:pt x="1441449" y="0"/>
                </a:lnTo>
                <a:lnTo>
                  <a:pt x="1552031" y="4221"/>
                </a:lnTo>
                <a:lnTo>
                  <a:pt x="1662089" y="16887"/>
                </a:lnTo>
                <a:lnTo>
                  <a:pt x="1771098" y="37997"/>
                </a:lnTo>
                <a:lnTo>
                  <a:pt x="1878532" y="67550"/>
                </a:lnTo>
                <a:lnTo>
                  <a:pt x="1983868" y="105547"/>
                </a:lnTo>
                <a:lnTo>
                  <a:pt x="2086581" y="151988"/>
                </a:lnTo>
                <a:lnTo>
                  <a:pt x="2186147" y="206873"/>
                </a:lnTo>
                <a:lnTo>
                  <a:pt x="2282039" y="270202"/>
                </a:lnTo>
                <a:lnTo>
                  <a:pt x="2373735" y="341974"/>
                </a:lnTo>
                <a:lnTo>
                  <a:pt x="2460710" y="422191"/>
                </a:lnTo>
              </a:path>
            </a:pathLst>
          </a:custGeom>
          <a:ln w="12700">
            <a:solidFill>
              <a:srgbClr val="746F8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Content Placeholder 16"/>
          <p:cNvSpPr>
            <a:spLocks noGrp="1"/>
          </p:cNvSpPr>
          <p:nvPr>
            <p:ph sz="half" idx="1"/>
          </p:nvPr>
        </p:nvSpPr>
        <p:spPr>
          <a:xfrm>
            <a:off x="2269332" y="1177220"/>
            <a:ext cx="12801600" cy="2286000"/>
          </a:xfrm>
        </p:spPr>
        <p:txBody>
          <a:bodyPr>
            <a:normAutofit/>
          </a:bodyPr>
          <a:lstStyle/>
          <a:p>
            <a:pPr algn="r"/>
            <a:r>
              <a:rPr lang="en-US" dirty="0" err="1"/>
              <a:t>venn</a:t>
            </a:r>
            <a:r>
              <a:rPr lang="en-US" dirty="0"/>
              <a:t> diagrams</a:t>
            </a:r>
          </a:p>
          <a:p>
            <a:pPr lvl="1"/>
            <a:r>
              <a:rPr lang="en-US" dirty="0"/>
              <a:t>show all possible relationships</a:t>
            </a:r>
          </a:p>
        </p:txBody>
      </p:sp>
      <p:sp>
        <p:nvSpPr>
          <p:cNvPr id="16" name="Content Placeholder 15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3943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9660731" y="3834384"/>
            <a:ext cx="5270500" cy="49363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802731" y="1949451"/>
            <a:ext cx="5930900" cy="68072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>
          <a:xfrm>
            <a:off x="2269332" y="1177219"/>
            <a:ext cx="12801600" cy="2286000"/>
          </a:xfrm>
        </p:spPr>
        <p:txBody>
          <a:bodyPr>
            <a:normAutofit/>
          </a:bodyPr>
          <a:lstStyle/>
          <a:p>
            <a:pPr algn="r"/>
            <a:r>
              <a:rPr lang="en-US" dirty="0" err="1"/>
              <a:t>venn</a:t>
            </a:r>
            <a:r>
              <a:rPr lang="en-US" dirty="0"/>
              <a:t> diagrams</a:t>
            </a:r>
          </a:p>
          <a:p>
            <a:pPr lvl="1"/>
            <a:r>
              <a:rPr lang="en-US" dirty="0"/>
              <a:t> “casual </a:t>
            </a:r>
            <a:r>
              <a:rPr lang="en-US" dirty="0" err="1"/>
              <a:t>infovis</a:t>
            </a:r>
            <a:r>
              <a:rPr lang="en-US" dirty="0"/>
              <a:t>”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5362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sz="half" idx="1"/>
          </p:nvPr>
        </p:nvSpPr>
        <p:spPr>
          <a:xfrm>
            <a:off x="2269332" y="1177220"/>
            <a:ext cx="12801600" cy="2286000"/>
          </a:xfrm>
        </p:spPr>
        <p:txBody>
          <a:bodyPr>
            <a:normAutofit/>
          </a:bodyPr>
          <a:lstStyle/>
          <a:p>
            <a:pPr algn="r"/>
            <a:r>
              <a:rPr lang="en-US" dirty="0" err="1"/>
              <a:t>venn</a:t>
            </a:r>
            <a:r>
              <a:rPr lang="en-US" dirty="0"/>
              <a:t> diagrams</a:t>
            </a:r>
          </a:p>
          <a:p>
            <a:pPr lvl="1"/>
            <a:r>
              <a:rPr lang="en-US" dirty="0"/>
              <a:t> get messy fast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>
            <a:off x="8956242" y="3945291"/>
            <a:ext cx="5047889" cy="4991100"/>
            <a:chOff x="8581323" y="3945291"/>
            <a:chExt cx="5047889" cy="4991100"/>
          </a:xfrm>
        </p:grpSpPr>
        <p:sp>
          <p:nvSpPr>
            <p:cNvPr id="2" name="object 2"/>
            <p:cNvSpPr/>
            <p:nvPr/>
          </p:nvSpPr>
          <p:spPr>
            <a:xfrm>
              <a:off x="8581323" y="3945291"/>
              <a:ext cx="5047889" cy="49911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 txBox="1"/>
            <p:nvPr/>
          </p:nvSpPr>
          <p:spPr>
            <a:xfrm>
              <a:off x="10871588" y="5948399"/>
              <a:ext cx="467359" cy="98488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/>
              <a:r>
                <a:rPr sz="6400" spc="-610" dirty="0">
                  <a:solidFill>
                    <a:srgbClr val="606060"/>
                  </a:solidFill>
                  <a:latin typeface="Gill Sans MT" panose="020B0502020104020203" pitchFamily="34" charset="0"/>
                  <a:cs typeface="Lucida Sans"/>
                </a:rPr>
                <a:t>7</a:t>
              </a:r>
              <a:endParaRPr sz="6400" dirty="0">
                <a:latin typeface="Gill Sans MT" panose="020B0502020104020203" pitchFamily="34" charset="0"/>
                <a:cs typeface="Lucida Sans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2040731" y="1872870"/>
            <a:ext cx="5969000" cy="6007860"/>
            <a:chOff x="2040731" y="1872870"/>
            <a:chExt cx="5969000" cy="6007860"/>
          </a:xfrm>
        </p:grpSpPr>
        <p:sp>
          <p:nvSpPr>
            <p:cNvPr id="5" name="object 5"/>
            <p:cNvSpPr/>
            <p:nvPr/>
          </p:nvSpPr>
          <p:spPr>
            <a:xfrm>
              <a:off x="2040731" y="1872870"/>
              <a:ext cx="5969000" cy="600786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algn="ctr"/>
              <a:endParaRPr/>
            </a:p>
          </p:txBody>
        </p:sp>
        <p:sp>
          <p:nvSpPr>
            <p:cNvPr id="7" name="object 7"/>
            <p:cNvSpPr txBox="1"/>
            <p:nvPr/>
          </p:nvSpPr>
          <p:spPr>
            <a:xfrm>
              <a:off x="4622959" y="4384358"/>
              <a:ext cx="804545" cy="98488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 algn="ctr"/>
              <a:r>
                <a:rPr sz="6400" spc="-1015" dirty="0">
                  <a:solidFill>
                    <a:srgbClr val="606060"/>
                  </a:solidFill>
                  <a:latin typeface="Gill Sans MT" panose="020B0502020104020203" pitchFamily="34" charset="0"/>
                  <a:cs typeface="Lucida Sans"/>
                </a:rPr>
                <a:t>11</a:t>
              </a:r>
              <a:endParaRPr sz="6400" dirty="0">
                <a:latin typeface="Gill Sans MT" panose="020B0502020104020203" pitchFamily="34" charset="0"/>
                <a:cs typeface="Lucida San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768198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7746118" y="4648200"/>
            <a:ext cx="6426200" cy="41110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>
          <a:xfrm>
            <a:off x="2269332" y="1177219"/>
            <a:ext cx="12801600" cy="2286000"/>
          </a:xfrm>
        </p:spPr>
        <p:txBody>
          <a:bodyPr>
            <a:normAutofit/>
          </a:bodyPr>
          <a:lstStyle/>
          <a:p>
            <a:pPr algn="r"/>
            <a:r>
              <a:rPr lang="en-US" dirty="0" err="1"/>
              <a:t>venn</a:t>
            </a:r>
            <a:r>
              <a:rPr lang="en-US" dirty="0"/>
              <a:t> diagrams</a:t>
            </a:r>
          </a:p>
          <a:p>
            <a:pPr lvl="1"/>
            <a:r>
              <a:rPr lang="en-US" dirty="0"/>
              <a:t> non-</a:t>
            </a:r>
            <a:r>
              <a:rPr lang="en-US" dirty="0" err="1"/>
              <a:t>sensical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clrChange>
              <a:clrFrom>
                <a:srgbClr val="F9F9F9"/>
              </a:clrFrom>
              <a:clrTo>
                <a:srgbClr val="F9F9F9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74131" y="1905000"/>
            <a:ext cx="4591050" cy="429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3263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10498931" y="1593850"/>
            <a:ext cx="4734069" cy="65659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/>
              <a:t>euler diagrams</a:t>
            </a:r>
          </a:p>
          <a:p>
            <a:pPr lvl="1"/>
            <a:r>
              <a:rPr lang="en-US"/>
              <a:t>show only existing relationships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6122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/>
              <a:t>euler diagrams</a:t>
            </a:r>
          </a:p>
          <a:p>
            <a:pPr lvl="1"/>
            <a:r>
              <a:rPr lang="en-US"/>
              <a:t>show only existing relationships</a:t>
            </a:r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object 5"/>
          <p:cNvSpPr/>
          <p:nvPr/>
        </p:nvSpPr>
        <p:spPr>
          <a:xfrm>
            <a:off x="3679031" y="4267200"/>
            <a:ext cx="4673600" cy="4673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4"/>
          <p:cNvSpPr/>
          <p:nvPr/>
        </p:nvSpPr>
        <p:spPr>
          <a:xfrm>
            <a:off x="10498931" y="1593850"/>
            <a:ext cx="4734069" cy="65659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367826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/>
              <a:t>euler diagrams</a:t>
            </a:r>
          </a:p>
          <a:p>
            <a:pPr lvl="1"/>
            <a:r>
              <a:rPr lang="en-US"/>
              <a:t>Misunderstood</a:t>
            </a:r>
          </a:p>
          <a:p>
            <a:pPr lvl="1"/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object 3"/>
          <p:cNvSpPr/>
          <p:nvPr/>
        </p:nvSpPr>
        <p:spPr>
          <a:xfrm>
            <a:off x="7895431" y="1298732"/>
            <a:ext cx="9080500" cy="65498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627925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/>
              <a:t>venn &amp; euler diagrams</a:t>
            </a:r>
          </a:p>
          <a:p>
            <a:pPr lvl="1"/>
            <a:r>
              <a:rPr lang="en-US"/>
              <a:t>adjust for area</a:t>
            </a:r>
          </a:p>
          <a:p>
            <a:pPr lvl="1"/>
            <a:r>
              <a:rPr lang="en-US"/>
              <a:t>starts getting tricky!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object 5"/>
          <p:cNvSpPr/>
          <p:nvPr/>
        </p:nvSpPr>
        <p:spPr>
          <a:xfrm>
            <a:off x="9279731" y="1670050"/>
            <a:ext cx="6314829" cy="64135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425585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thought experiment…</a:t>
            </a:r>
          </a:p>
          <a:p>
            <a:pPr lvl="1"/>
            <a:r>
              <a:rPr lang="en-US" dirty="0"/>
              <a:t>item: </a:t>
            </a:r>
            <a:r>
              <a:rPr lang="en-US" dirty="0" err="1"/>
              <a:t>lego</a:t>
            </a:r>
            <a:endParaRPr lang="en-US" dirty="0"/>
          </a:p>
          <a:p>
            <a:pPr lvl="1"/>
            <a:r>
              <a:rPr lang="en-US" dirty="0"/>
              <a:t>attributes:</a:t>
            </a:r>
          </a:p>
          <a:p>
            <a:pPr lvl="2"/>
            <a:r>
              <a:rPr lang="en-US" dirty="0"/>
              <a:t>???</a:t>
            </a:r>
          </a:p>
          <a:p>
            <a:pPr lvl="2">
              <a:buNone/>
            </a:pPr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212931" y="1504950"/>
            <a:ext cx="8553450" cy="674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0845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822531" y="2564232"/>
            <a:ext cx="7861300" cy="462513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/>
              <a:t>venn &amp; euler diagrams</a:t>
            </a:r>
          </a:p>
          <a:p>
            <a:pPr lvl="1"/>
            <a:r>
              <a:rPr lang="en-US"/>
              <a:t>adjust for area</a:t>
            </a:r>
          </a:p>
          <a:p>
            <a:pPr lvl="1"/>
            <a:r>
              <a:rPr lang="en-US"/>
              <a:t>starts getting tricky!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4740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/>
              <a:t>compact euler diagrams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object 3"/>
          <p:cNvSpPr>
            <a:spLocks noChangeAspect="1"/>
          </p:cNvSpPr>
          <p:nvPr/>
        </p:nvSpPr>
        <p:spPr>
          <a:xfrm>
            <a:off x="4453349" y="2286000"/>
            <a:ext cx="8433564" cy="70104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372658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/>
              <a:t>parallel sets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object 3"/>
          <p:cNvSpPr>
            <a:spLocks noChangeAspect="1"/>
          </p:cNvSpPr>
          <p:nvPr/>
        </p:nvSpPr>
        <p:spPr>
          <a:xfrm>
            <a:off x="3545681" y="2205323"/>
            <a:ext cx="10248900" cy="707837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353302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/>
              <a:t>parallel sets</a:t>
            </a:r>
          </a:p>
          <a:p>
            <a:pPr lvl="1"/>
            <a:r>
              <a:rPr lang="en-US"/>
              <a:t>builds on PC to better handle categorical data</a:t>
            </a:r>
          </a:p>
          <a:p>
            <a:pPr lvl="2"/>
            <a:r>
              <a:rPr lang="en-US"/>
              <a:t>discrete</a:t>
            </a:r>
          </a:p>
          <a:p>
            <a:pPr lvl="2"/>
            <a:r>
              <a:rPr lang="en-US"/>
              <a:t>small number of values</a:t>
            </a:r>
          </a:p>
          <a:p>
            <a:pPr lvl="2"/>
            <a:r>
              <a:rPr lang="en-US"/>
              <a:t>no implied ordering between attributes</a:t>
            </a:r>
          </a:p>
          <a:p>
            <a:pPr lvl="1"/>
            <a:r>
              <a:rPr lang="en-US"/>
              <a:t>task: find relationship between attributes, not outliers</a:t>
            </a:r>
          </a:p>
          <a:p>
            <a:pPr lvl="1"/>
            <a:r>
              <a:rPr lang="en-US"/>
              <a:t>interaction driven technique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9676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414648" y="4267200"/>
            <a:ext cx="10438260" cy="498429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/>
              <a:t>visual encoding</a:t>
            </a:r>
          </a:p>
          <a:p>
            <a:pPr lvl="1"/>
            <a:r>
              <a:rPr lang="en-US"/>
              <a:t>boxes scaled by frequency</a:t>
            </a:r>
          </a:p>
          <a:p>
            <a:pPr lvl="1"/>
            <a:r>
              <a:rPr lang="en-US"/>
              <a:t>color coded by values for current active dimension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1572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833924" y="3429000"/>
            <a:ext cx="9672415" cy="56133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/>
              <a:t>visual encoding</a:t>
            </a:r>
          </a:p>
          <a:p>
            <a:pPr lvl="1"/>
            <a:r>
              <a:rPr lang="en-US"/>
              <a:t>boxes expand to show histogram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6536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609662" y="2654429"/>
            <a:ext cx="5044540" cy="561337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902120" y="2654429"/>
            <a:ext cx="5000411" cy="561337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/>
              <a:t>interaction: reorder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58511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635421" y="2717917"/>
            <a:ext cx="4929705" cy="561356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889634" y="2717917"/>
            <a:ext cx="4929705" cy="561356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/>
              <a:t>interaction: aggregate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01828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584262" y="2717929"/>
            <a:ext cx="5044540" cy="561337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876720" y="2717929"/>
            <a:ext cx="5025811" cy="561337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/>
              <a:t>interaction: filter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03621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520762" y="2692529"/>
            <a:ext cx="5044540" cy="561337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813219" y="2692529"/>
            <a:ext cx="5044540" cy="561337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/>
              <a:t>interaction: highlight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159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/>
              <a:t>thought experiment…</a:t>
            </a:r>
          </a:p>
          <a:p>
            <a:pPr lvl="1"/>
            <a:r>
              <a:rPr lang="en-US"/>
              <a:t>item: lego</a:t>
            </a:r>
          </a:p>
          <a:p>
            <a:pPr lvl="1"/>
            <a:r>
              <a:rPr lang="en-US"/>
              <a:t>attributes:</a:t>
            </a:r>
          </a:p>
          <a:p>
            <a:pPr lvl="2"/>
            <a:r>
              <a:rPr lang="en-US"/>
              <a:t>color</a:t>
            </a:r>
          </a:p>
          <a:p>
            <a:pPr lvl="2"/>
            <a:r>
              <a:rPr lang="en-US"/>
              <a:t>height</a:t>
            </a:r>
          </a:p>
          <a:p>
            <a:pPr lvl="2"/>
            <a:r>
              <a:rPr lang="en-US"/>
              <a:t>width</a:t>
            </a:r>
          </a:p>
          <a:p>
            <a:pPr lvl="2"/>
            <a:r>
              <a:rPr lang="en-US"/>
              <a:t>length</a:t>
            </a:r>
          </a:p>
          <a:p>
            <a:pPr lvl="2"/>
            <a:r>
              <a:rPr lang="en-US"/>
              <a:t>shape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212931" y="1504950"/>
            <a:ext cx="8553450" cy="674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574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072731" y="1816101"/>
            <a:ext cx="9194800" cy="751411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/>
              <a:t>critique: what do you think?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736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set </a:t>
            </a:r>
            <a:r>
              <a:rPr lang="en-US" dirty="0" err="1"/>
              <a:t>o’gram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object 3"/>
          <p:cNvSpPr/>
          <p:nvPr/>
        </p:nvSpPr>
        <p:spPr>
          <a:xfrm>
            <a:off x="3526631" y="3047444"/>
            <a:ext cx="10693398" cy="514405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0587245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/>
              <a:t>visualizing sets with constraints</a:t>
            </a:r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1707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450931" y="895350"/>
            <a:ext cx="8275782" cy="79629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/>
              <a:t>bubble sets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14553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/>
              <a:t>line sets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2712242" y="2604640"/>
            <a:ext cx="12345988" cy="5675760"/>
            <a:chOff x="2712242" y="2604640"/>
            <a:chExt cx="12345988" cy="5675760"/>
          </a:xfrm>
        </p:grpSpPr>
        <p:sp>
          <p:nvSpPr>
            <p:cNvPr id="5" name="object 5"/>
            <p:cNvSpPr/>
            <p:nvPr/>
          </p:nvSpPr>
          <p:spPr>
            <a:xfrm>
              <a:off x="2712242" y="3149600"/>
              <a:ext cx="12345988" cy="51308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" name="object 2"/>
            <p:cNvSpPr txBox="1"/>
            <p:nvPr/>
          </p:nvSpPr>
          <p:spPr>
            <a:xfrm>
              <a:off x="4213929" y="2604640"/>
              <a:ext cx="2574290" cy="646331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/>
              <a:r>
                <a:rPr sz="3150" spc="-397" baseline="19841" dirty="0">
                  <a:latin typeface="Gill Sans MT"/>
                  <a:cs typeface="Gill Sans MT"/>
                </a:rPr>
                <a:t> </a:t>
              </a:r>
              <a:r>
                <a:rPr sz="4200" spc="-105" dirty="0">
                  <a:latin typeface="Gill Sans MT"/>
                  <a:cs typeface="Gill Sans MT"/>
                </a:rPr>
                <a:t>r</a:t>
              </a:r>
              <a:r>
                <a:rPr sz="4200" spc="-20" dirty="0">
                  <a:latin typeface="Gill Sans MT"/>
                  <a:cs typeface="Gill Sans MT"/>
                </a:rPr>
                <a:t>estaurants</a:t>
              </a:r>
              <a:endParaRPr sz="4200" dirty="0">
                <a:latin typeface="Gill Sans MT"/>
                <a:cs typeface="Gill Sans MT"/>
              </a:endParaRPr>
            </a:p>
          </p:txBody>
        </p:sp>
        <p:sp>
          <p:nvSpPr>
            <p:cNvPr id="3" name="object 3"/>
            <p:cNvSpPr txBox="1"/>
            <p:nvPr/>
          </p:nvSpPr>
          <p:spPr>
            <a:xfrm>
              <a:off x="9503886" y="2604640"/>
              <a:ext cx="4119245" cy="646331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/>
              <a:r>
                <a:rPr sz="4200" spc="-20" dirty="0">
                  <a:latin typeface="Gill Sans MT"/>
                  <a:cs typeface="Gill Sans MT"/>
                </a:rPr>
                <a:t>soc</a:t>
              </a:r>
              <a:r>
                <a:rPr sz="4200" spc="-5" dirty="0">
                  <a:latin typeface="Gill Sans MT"/>
                  <a:cs typeface="Gill Sans MT"/>
                </a:rPr>
                <a:t>i</a:t>
              </a:r>
              <a:r>
                <a:rPr sz="4200" spc="-20" dirty="0">
                  <a:latin typeface="Gill Sans MT"/>
                  <a:cs typeface="Gill Sans MT"/>
                </a:rPr>
                <a:t>a</a:t>
              </a:r>
              <a:r>
                <a:rPr sz="4200" dirty="0">
                  <a:latin typeface="Gill Sans MT"/>
                  <a:cs typeface="Gill Sans MT"/>
                </a:rPr>
                <a:t>l</a:t>
              </a:r>
              <a:r>
                <a:rPr sz="4200" spc="-5" dirty="0">
                  <a:latin typeface="Gill Sans MT"/>
                  <a:cs typeface="Gill Sans MT"/>
                </a:rPr>
                <a:t> </a:t>
              </a:r>
              <a:r>
                <a:rPr sz="4200" spc="-25" dirty="0">
                  <a:latin typeface="Gill Sans MT"/>
                  <a:cs typeface="Gill Sans MT"/>
                </a:rPr>
                <a:t>com</a:t>
              </a:r>
              <a:r>
                <a:rPr sz="4200" spc="-80" dirty="0">
                  <a:latin typeface="Gill Sans MT"/>
                  <a:cs typeface="Gill Sans MT"/>
                </a:rPr>
                <a:t>m</a:t>
              </a:r>
              <a:r>
                <a:rPr sz="4200" dirty="0">
                  <a:latin typeface="Gill Sans MT"/>
                  <a:cs typeface="Gill Sans MT"/>
                </a:rPr>
                <a:t>un</a:t>
              </a:r>
              <a:r>
                <a:rPr sz="4200" spc="-5" dirty="0">
                  <a:latin typeface="Gill Sans MT"/>
                  <a:cs typeface="Gill Sans MT"/>
                </a:rPr>
                <a:t>i</a:t>
              </a:r>
              <a:r>
                <a:rPr sz="4200" dirty="0">
                  <a:latin typeface="Gill Sans MT"/>
                  <a:cs typeface="Gill Sans MT"/>
                </a:rPr>
                <a:t>t</a:t>
              </a:r>
              <a:r>
                <a:rPr sz="4200" spc="-5" dirty="0">
                  <a:latin typeface="Gill Sans MT"/>
                  <a:cs typeface="Gill Sans MT"/>
                </a:rPr>
                <a:t>i</a:t>
              </a:r>
              <a:r>
                <a:rPr sz="4200" spc="-20" dirty="0">
                  <a:latin typeface="Gill Sans MT"/>
                  <a:cs typeface="Gill Sans MT"/>
                </a:rPr>
                <a:t>es</a:t>
              </a:r>
              <a:endParaRPr sz="4200" dirty="0">
                <a:latin typeface="Gill Sans MT"/>
                <a:cs typeface="Gill Sans M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7367996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187529" y="5646646"/>
            <a:ext cx="6756400" cy="359895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0422731" y="5280188"/>
            <a:ext cx="4235450" cy="4924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r">
              <a:buClr>
                <a:srgbClr val="515151"/>
              </a:buClr>
              <a:buSzPct val="50000"/>
              <a:tabLst>
                <a:tab pos="139700" algn="l"/>
              </a:tabLst>
            </a:pPr>
            <a:r>
              <a:rPr sz="3200" dirty="0">
                <a:latin typeface="Gill Sans MT" panose="020B0502020104020203" pitchFamily="34" charset="0"/>
              </a:rPr>
              <a:t>metabolic network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/>
              <a:t>kelp diagrams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object 5"/>
          <p:cNvSpPr/>
          <p:nvPr/>
        </p:nvSpPr>
        <p:spPr>
          <a:xfrm>
            <a:off x="1354931" y="2652458"/>
            <a:ext cx="7175500" cy="336734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1354931" y="6013174"/>
            <a:ext cx="268772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700">
              <a:buClr>
                <a:srgbClr val="515151"/>
              </a:buClr>
              <a:buSzPct val="50000"/>
              <a:tabLst>
                <a:tab pos="139700" algn="l"/>
              </a:tabLst>
            </a:pPr>
            <a:r>
              <a:rPr lang="en-US" sz="3200" dirty="0">
                <a:latin typeface="Gill Sans MT" panose="020B0502020104020203" pitchFamily="34" charset="0"/>
              </a:rPr>
              <a:t>cities on a map</a:t>
            </a:r>
          </a:p>
        </p:txBody>
      </p:sp>
    </p:spTree>
    <p:extLst>
      <p:ext uri="{BB962C8B-B14F-4D97-AF65-F5344CB8AC3E}">
        <p14:creationId xmlns:p14="http://schemas.microsoft.com/office/powerpoint/2010/main" val="117473110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/>
              <a:t>kelp fusion</a:t>
            </a:r>
          </a:p>
          <a:p>
            <a:pPr lvl="1"/>
            <a:r>
              <a:rPr lang="en-US"/>
              <a:t> cities on map</a:t>
            </a:r>
          </a:p>
          <a:p>
            <a:pPr lvl="1"/>
            <a:r>
              <a:rPr lang="en-US"/>
              <a:t> lines &amp; areas</a:t>
            </a:r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object 5"/>
          <p:cNvSpPr/>
          <p:nvPr/>
        </p:nvSpPr>
        <p:spPr>
          <a:xfrm>
            <a:off x="7984331" y="1426281"/>
            <a:ext cx="8370022" cy="71501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2525280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/>
              <a:t>Sets</a:t>
            </a:r>
          </a:p>
          <a:p>
            <a:pPr lvl="1"/>
            <a:r>
              <a:rPr lang="en-US"/>
              <a:t>applies to many datasets</a:t>
            </a:r>
          </a:p>
          <a:p>
            <a:pPr lvl="1"/>
            <a:r>
              <a:rPr lang="en-US"/>
              <a:t>many combinations may be interesting</a:t>
            </a:r>
          </a:p>
          <a:p>
            <a:pPr lvl="1"/>
            <a:r>
              <a:rPr lang="en-US"/>
              <a:t>limited numbers of sets more tractable</a:t>
            </a:r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551086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3551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dataset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object 3"/>
          <p:cNvSpPr/>
          <p:nvPr/>
        </p:nvSpPr>
        <p:spPr>
          <a:xfrm>
            <a:off x="3773282" y="2971800"/>
            <a:ext cx="10741054" cy="54991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811671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dataset: more realistic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object 3"/>
          <p:cNvSpPr/>
          <p:nvPr/>
        </p:nvSpPr>
        <p:spPr>
          <a:xfrm>
            <a:off x="3958431" y="2260600"/>
            <a:ext cx="9728200" cy="64897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521084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10041731" y="2602619"/>
            <a:ext cx="6350000" cy="42545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Dataset</a:t>
            </a:r>
          </a:p>
          <a:p>
            <a:pPr lvl="1"/>
            <a:r>
              <a:rPr lang="en-US" dirty="0"/>
              <a:t>where do we start? </a:t>
            </a:r>
          </a:p>
          <a:p>
            <a:pPr lvl="1"/>
            <a:r>
              <a:rPr lang="en-US" dirty="0"/>
              <a:t>we need to organize! </a:t>
            </a:r>
          </a:p>
          <a:p>
            <a:pPr lvl="1"/>
            <a:r>
              <a:rPr lang="en-US" dirty="0"/>
              <a:t>but, how?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5170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2790031" y="6702928"/>
            <a:ext cx="6896100" cy="240297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Content Placeholder 8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dataset</a:t>
            </a:r>
          </a:p>
          <a:p>
            <a:pPr lvl="1"/>
            <a:r>
              <a:rPr lang="en-US" dirty="0"/>
              <a:t>sort by color</a:t>
            </a:r>
          </a:p>
          <a:p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22731" y="1524000"/>
            <a:ext cx="4748850" cy="55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9799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2764631" y="4416242"/>
            <a:ext cx="6565900" cy="421975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51697" y="1333500"/>
            <a:ext cx="5503334" cy="41275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515790" y="5842000"/>
            <a:ext cx="5326541" cy="33655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Content Placeholder 8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dataset</a:t>
            </a:r>
          </a:p>
          <a:p>
            <a:pPr lvl="1"/>
            <a:r>
              <a:rPr lang="en-US" dirty="0"/>
              <a:t>sort by size, shape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626146"/>
      </p:ext>
    </p:extLst>
  </p:cSld>
  <p:clrMapOvr>
    <a:masterClrMapping/>
  </p:clrMapOvr>
</p:sld>
</file>

<file path=ppt/theme/theme1.xml><?xml version="1.0" encoding="utf-8"?>
<a:theme xmlns:a="http://schemas.openxmlformats.org/drawingml/2006/main" name="17/02/15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1000</TotalTime>
  <Words>386</Words>
  <Application>Microsoft Macintosh PowerPoint</Application>
  <PresentationFormat>Custom</PresentationFormat>
  <Paragraphs>161</Paragraphs>
  <Slides>48</Slides>
  <Notes>45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2" baseType="lpstr">
      <vt:lpstr>Arial</vt:lpstr>
      <vt:lpstr>Calibri</vt:lpstr>
      <vt:lpstr>Gill Sans MT</vt:lpstr>
      <vt:lpstr>17/02/15</vt:lpstr>
      <vt:lpstr>CIS 4930/6930-002 Data Visualization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Rosen, Paul</cp:lastModifiedBy>
  <cp:revision>37</cp:revision>
  <cp:lastPrinted>2019-02-25T01:43:05Z</cp:lastPrinted>
  <dcterms:created xsi:type="dcterms:W3CDTF">2015-09-24T16:44:09Z</dcterms:created>
  <dcterms:modified xsi:type="dcterms:W3CDTF">2019-03-06T21:23:21Z</dcterms:modified>
</cp:coreProperties>
</file>